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x="10080625" cy="567055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1" d="100"/>
          <a:sy n="131" d="100"/>
        </p:scale>
        <p:origin x="-630" y="-90"/>
      </p:cViewPr>
      <p:guideLst>
        <p:guide orient="horz" pos="1786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903ED47-E878-4FF0-8D50-0909C86E559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2BEAC83-E0A2-4CFF-A268-83B82205585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4E7FF9F-4CD1-46AD-B94D-0DBE1DE81A6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B159739-23CA-41F6-89A1-0955FE348268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4205DFA-0F11-45F7-A466-589E185F811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C60CF3C-45AF-43D0-A1BC-36226626F89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9AB6E52-10AA-41EB-8DB6-7CB4471308A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1243B08-D030-4989-9F39-293309DD864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C2F5642-8577-4E08-A987-25C7FB79B55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A59F3D4-167E-4D95-B7D0-BA22BCBA10D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91030EF-CF16-4DBF-ADEE-D7B8FBA2531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B034046-2E0A-4484-B212-87D98F653865}" type="slidenum">
              <a:t>‹#›</a:t>
            </a:fld>
            <a:endParaRPr/>
          </a:p>
        </p:txBody>
      </p:sp>
      <p:sp>
        <p:nvSpPr>
          <p:cNvPr id="2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125DFF4-D15E-466C-8A68-F131116F4F3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5830DDD-47D3-4C3D-8CE8-B393CE0637F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9401E68-B22D-4DF0-89BD-C6A079B0C46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BB61A11-E803-4DD2-A269-17CCBD091912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ED3CA32-C74D-457C-8787-CFDCDB997FD2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68C7EFAB-FAB2-4EF3-AA76-E72C5D79EFA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9C1BB17A-8CA0-4109-965F-3FD1F5E2BCC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3297C45-B7A0-4C01-8420-59A03E88777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3604C52-7751-429C-8132-2D7939DC465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84B2B07C-5051-4F7B-8AC6-9FA06EA6C01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D52545A-7F20-404B-8959-B4D56408538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98BB80B4-32FD-4089-BB1C-4C9ED1C2666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AABB45F-89E6-4CDB-B5A8-FAFFDAFB933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B03C0BA-036B-427F-9CF6-706E76C7ECF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2EDA8CF7-6925-4AAE-B24F-A222F7EEC85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15ACF23-0A30-4719-9EAE-95AB620D999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27491B88-3A7F-4ED3-9411-D98F0AE56C62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4230D13-AB65-4F92-A9A0-D12BC9B25E92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1AB487F-417A-4A01-9069-845C37211936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EA15865-CEFF-49CC-B85B-4362BAC1EA0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525EEAB5-DCAC-46F9-9894-F8C6E5F0B87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72999A2-08C7-4BF2-A801-E17E2DEF2B8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5E87791-735D-4D21-A8FC-32AA6A33981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C1A0D22-36C7-419B-9F9E-D54D6B48580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7148134-90FF-4D50-9EBD-D4537AC393B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2D113EC-684B-4F61-9324-F2B5DB8F531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926C1AD-849F-4D22-BEA7-5FBF47D4E10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0D1E62A-33D8-436E-980B-5D5CE152E30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1423BA9D-BE52-4999-82E9-EC1C2055BA8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21DD566-6B7A-4179-AAB2-3CB5D5BA6682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9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0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9BA2CF6-6180-41AB-A720-9E282D79A9F2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4C150862-8C19-4308-8D0C-BB91A6DB29D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9581073-DE36-43E1-8F47-92DE2161534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3958698B-723C-42FA-8A53-733435A0698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E7C01F60-9579-4A42-826E-0D1A309B5B6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15DA9FFE-00C4-4A16-A91B-CC7FA8E40C5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285498F2-E7D4-42BE-8142-931488737C5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1C638214-DA25-4840-A818-2510A6084CD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40327F45-04DE-4AFA-8619-1E04F91343E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F293CFBE-5A84-4D47-B995-62D69D2CDB3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FC867CE-31EB-4F30-9BFB-8F95DFEAB2E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E95EF7EB-FA38-497E-AE37-481A2B31F63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5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846181C1-E5D9-4B7F-BD9B-B3C3FF225D7F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18C07FD-51C0-4EA2-B178-442D3811258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1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2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1B675522-B6CC-45B6-B7BE-3094BB2ECCEB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4C8E1870-5498-4EF2-8E81-88655039828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57552905-3CEE-445E-A803-C2D7CD39AA6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8491B843-AAAD-4E29-8365-489C76BCD15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446E79C3-5673-4DC5-89A6-01028502921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6F675C8D-CFDE-44B0-8D9C-406360F287F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79BC17CD-CA98-4416-8CC6-285F5136194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AD5441F6-5DC1-43D4-9CD6-097C6963FA3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70F95100-1DE4-4898-8046-BDD80468AB4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255368AE-31CD-4069-94FC-77CF8D7F571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AEEE465-51FA-482A-A981-4AE8A82FE6C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57515DC7-B705-4C59-9A63-4E74E58B94D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C1EA9AA2-312C-4AEF-B843-F294610B20C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6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7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747796A7-E8FB-4F70-B886-96D4AE142BD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F19192E-8DF0-4793-9D90-6D3738FC182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4012AE6-56FB-43B0-BDEE-11A22D9C505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27CC9"/>
            </a:gs>
            <a:gs pos="100000">
              <a:srgbClr val="3E779A"/>
            </a:gs>
          </a:gsLst>
          <a:lin ang="25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ashOverlay-FullResolve.png"/>
          <p:cNvPicPr/>
          <p:nvPr/>
        </p:nvPicPr>
        <p:blipFill>
          <a:blip r:embed="rId14">
            <a:alphaModFix amt="10000"/>
          </a:blip>
          <a:stretch/>
        </p:blipFill>
        <p:spPr>
          <a:xfrm>
            <a:off x="0" y="0"/>
            <a:ext cx="10078560" cy="5668560"/>
          </a:xfrm>
          <a:prstGeom prst="rect">
            <a:avLst/>
          </a:prstGeom>
          <a:ln w="0">
            <a:noFill/>
          </a:ln>
        </p:spPr>
      </p:pic>
      <p:sp>
        <p:nvSpPr>
          <p:cNvPr id="7" name="PlaceHolder 1"/>
          <p:cNvSpPr>
            <a:spLocks noGrp="1"/>
          </p:cNvSpPr>
          <p:nvPr>
            <p:ph type="ftr" idx="1"/>
          </p:nvPr>
        </p:nvSpPr>
        <p:spPr>
          <a:xfrm>
            <a:off x="562680" y="4908240"/>
            <a:ext cx="5678640" cy="299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en-US" sz="870" b="0" strike="noStrike" spc="-1">
                <a:solidFill>
                  <a:srgbClr val="FFFFFF"/>
                </a:solidFill>
                <a:latin typeface="Trebuchet MS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870" b="0" strike="noStrike" spc="-1">
                <a:solidFill>
                  <a:srgbClr val="FFFFFF"/>
                </a:solidFill>
                <a:latin typeface="Trebuchet MS"/>
              </a:rPr>
              <a:t>&lt;нижний колонтитул&gt;</a:t>
            </a:r>
            <a:endParaRPr lang="ru-RU" sz="870" b="0" strike="noStrike" spc="-1">
              <a:latin typeface="Times New Roman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sldNum" idx="2"/>
          </p:nvPr>
        </p:nvSpPr>
        <p:spPr>
          <a:xfrm>
            <a:off x="8871480" y="622800"/>
            <a:ext cx="952200" cy="899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en-US" sz="2980" b="0" strike="noStrike" spc="-1">
                <a:solidFill>
                  <a:srgbClr val="FFFFFF"/>
                </a:solidFill>
                <a:latin typeface="Trebuchet MS"/>
              </a:defRPr>
            </a:lvl1pPr>
          </a:lstStyle>
          <a:p>
            <a:pPr>
              <a:lnSpc>
                <a:spcPct val="100000"/>
              </a:lnSpc>
              <a:buNone/>
            </a:pPr>
            <a:fld id="{0BA7866B-4FA5-47D9-9FCA-5EE3F512C3EB}" type="slidenum">
              <a:rPr lang="en-US" sz="2980" b="0" strike="noStrike" spc="-1">
                <a:solidFill>
                  <a:srgbClr val="FFFFFF"/>
                </a:solidFill>
                <a:latin typeface="Trebuchet MS"/>
              </a:rPr>
              <a:t>‹#›</a:t>
            </a:fld>
            <a:endParaRPr lang="ru-RU" sz="2980" b="0" strike="noStrike" spc="-1"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 idx="3"/>
          </p:nvPr>
        </p:nvSpPr>
        <p:spPr>
          <a:xfrm>
            <a:off x="6243480" y="4908240"/>
            <a:ext cx="2265840" cy="299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4" name="PlaceHolder 4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27CC9"/>
            </a:gs>
            <a:gs pos="100000">
              <a:srgbClr val="3E779A"/>
            </a:gs>
          </a:gsLst>
          <a:lin ang="25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6" descr="hashOverlay-FullResolve.png"/>
          <p:cNvPicPr/>
          <p:nvPr/>
        </p:nvPicPr>
        <p:blipFill>
          <a:blip r:embed="rId14">
            <a:alphaModFix amt="10000"/>
          </a:blip>
          <a:stretch/>
        </p:blipFill>
        <p:spPr>
          <a:xfrm>
            <a:off x="0" y="0"/>
            <a:ext cx="10078560" cy="566856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4" descr="HD-ShadowShort.png"/>
          <p:cNvPicPr/>
          <p:nvPr/>
        </p:nvPicPr>
        <p:blipFill>
          <a:blip r:embed="rId15"/>
          <a:stretch/>
        </p:blipFill>
        <p:spPr>
          <a:xfrm>
            <a:off x="8752680" y="1630080"/>
            <a:ext cx="1323360" cy="117000"/>
          </a:xfrm>
          <a:prstGeom prst="rect">
            <a:avLst/>
          </a:prstGeom>
          <a:ln w="0">
            <a:noFill/>
          </a:ln>
        </p:spPr>
      </p:pic>
      <p:sp>
        <p:nvSpPr>
          <p:cNvPr id="44" name="Rectangle 5"/>
          <p:cNvSpPr/>
          <p:nvPr/>
        </p:nvSpPr>
        <p:spPr>
          <a:xfrm>
            <a:off x="8752680" y="504000"/>
            <a:ext cx="1323360" cy="1128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" name="PlaceHolder 1"/>
          <p:cNvSpPr>
            <a:spLocks noGrp="1"/>
          </p:cNvSpPr>
          <p:nvPr>
            <p:ph type="ftr" idx="4"/>
          </p:nvPr>
        </p:nvSpPr>
        <p:spPr>
          <a:xfrm>
            <a:off x="562680" y="4908240"/>
            <a:ext cx="5678640" cy="299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solidFill>
                  <a:srgbClr val="FFFFFF"/>
                </a:solidFill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FFFFFF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ldNum" idx="5"/>
          </p:nvPr>
        </p:nvSpPr>
        <p:spPr>
          <a:xfrm>
            <a:off x="8871480" y="622800"/>
            <a:ext cx="952200" cy="899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ru-RU" sz="1400" b="0" strike="noStrike" spc="-1">
                <a:solidFill>
                  <a:srgbClr val="FFFFFF"/>
                </a:solidFill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DF87FB1-D04E-43C3-8C06-BB661DF3E24E}" type="slidenum">
              <a:rPr lang="ru-RU" sz="1400" b="0" strike="noStrike" spc="-1">
                <a:solidFill>
                  <a:srgbClr val="FFFFFF"/>
                </a:solidFill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dt" idx="6"/>
          </p:nvPr>
        </p:nvSpPr>
        <p:spPr>
          <a:xfrm>
            <a:off x="6243480" y="4908240"/>
            <a:ext cx="2265840" cy="299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48" name="PlaceHolder 4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27CC9"/>
            </a:gs>
            <a:gs pos="100000">
              <a:srgbClr val="3E779A"/>
            </a:gs>
          </a:gsLst>
          <a:lin ang="25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6" descr="hashOverlay-FullResolve.png"/>
          <p:cNvPicPr/>
          <p:nvPr/>
        </p:nvPicPr>
        <p:blipFill>
          <a:blip r:embed="rId14">
            <a:alphaModFix amt="10000"/>
          </a:blip>
          <a:stretch/>
        </p:blipFill>
        <p:spPr>
          <a:xfrm>
            <a:off x="0" y="0"/>
            <a:ext cx="10078560" cy="5668560"/>
          </a:xfrm>
          <a:prstGeom prst="rect">
            <a:avLst/>
          </a:prstGeom>
          <a:ln w="0"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ftr" idx="7"/>
          </p:nvPr>
        </p:nvSpPr>
        <p:spPr>
          <a:xfrm>
            <a:off x="562680" y="4908240"/>
            <a:ext cx="5678640" cy="299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en-US" sz="870" b="0" strike="noStrike" spc="-1">
                <a:solidFill>
                  <a:srgbClr val="FFFFFF"/>
                </a:solidFill>
                <a:latin typeface="Trebuchet MS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870" b="0" strike="noStrike" spc="-1">
                <a:solidFill>
                  <a:srgbClr val="FFFFFF"/>
                </a:solidFill>
                <a:latin typeface="Trebuchet MS"/>
              </a:rPr>
              <a:t>&lt;нижний колонтитул&gt;</a:t>
            </a:r>
            <a:endParaRPr lang="ru-RU" sz="870" b="0" strike="noStrike" spc="-1">
              <a:latin typeface="Times New Roman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ldNum" idx="8"/>
          </p:nvPr>
        </p:nvSpPr>
        <p:spPr>
          <a:xfrm>
            <a:off x="8871480" y="622800"/>
            <a:ext cx="952200" cy="899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en-US" sz="2980" b="0" strike="noStrike" spc="-1">
                <a:solidFill>
                  <a:srgbClr val="FFFFFF"/>
                </a:solidFill>
                <a:latin typeface="Trebuchet MS"/>
              </a:defRPr>
            </a:lvl1pPr>
          </a:lstStyle>
          <a:p>
            <a:pPr>
              <a:lnSpc>
                <a:spcPct val="100000"/>
              </a:lnSpc>
              <a:buNone/>
            </a:pPr>
            <a:fld id="{ABEE8D56-A49D-496A-8D9E-C4317D6C846B}" type="slidenum">
              <a:rPr lang="en-US" sz="2980" b="0" strike="noStrike" spc="-1">
                <a:solidFill>
                  <a:srgbClr val="FFFFFF"/>
                </a:solidFill>
                <a:latin typeface="Trebuchet MS"/>
              </a:rPr>
              <a:t>‹#›</a:t>
            </a:fld>
            <a:endParaRPr lang="ru-RU" sz="2980" b="0" strike="noStrike" spc="-1">
              <a:latin typeface="Times New Roman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dt" idx="9"/>
          </p:nvPr>
        </p:nvSpPr>
        <p:spPr>
          <a:xfrm>
            <a:off x="6243480" y="4908240"/>
            <a:ext cx="2265840" cy="299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90" name="PlaceHolder 4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91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27CC9"/>
            </a:gs>
            <a:gs pos="100000">
              <a:srgbClr val="3E779A"/>
            </a:gs>
          </a:gsLst>
          <a:lin ang="25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6" descr="hashOverlay-FullResolve.png"/>
          <p:cNvPicPr/>
          <p:nvPr/>
        </p:nvPicPr>
        <p:blipFill>
          <a:blip r:embed="rId14">
            <a:alphaModFix amt="10000"/>
          </a:blip>
          <a:stretch/>
        </p:blipFill>
        <p:spPr>
          <a:xfrm>
            <a:off x="0" y="0"/>
            <a:ext cx="10078560" cy="5668560"/>
          </a:xfrm>
          <a:prstGeom prst="rect">
            <a:avLst/>
          </a:prstGeom>
          <a:ln w="0">
            <a:noFill/>
          </a:ln>
        </p:spPr>
      </p:pic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49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56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132" name="PlaceHolder 4"/>
          <p:cNvSpPr>
            <a:spLocks noGrp="1"/>
          </p:cNvSpPr>
          <p:nvPr>
            <p:ph type="ftr" idx="10"/>
          </p:nvPr>
        </p:nvSpPr>
        <p:spPr>
          <a:xfrm>
            <a:off x="562680" y="4908240"/>
            <a:ext cx="5678640" cy="299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en-US" sz="870" b="0" strike="noStrike" spc="-1">
                <a:solidFill>
                  <a:srgbClr val="FFFFFF"/>
                </a:solidFill>
                <a:latin typeface="Trebuchet MS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870" b="0" strike="noStrike" spc="-1">
                <a:solidFill>
                  <a:srgbClr val="FFFFFF"/>
                </a:solidFill>
                <a:latin typeface="Trebuchet MS"/>
              </a:rPr>
              <a:t>&lt;нижний колонтитул&gt;</a:t>
            </a:r>
            <a:endParaRPr lang="ru-RU" sz="870" b="0" strike="noStrike" spc="-1">
              <a:latin typeface="Times New Roman"/>
            </a:endParaRPr>
          </a:p>
        </p:txBody>
      </p:sp>
      <p:sp>
        <p:nvSpPr>
          <p:cNvPr id="133" name="PlaceHolder 5"/>
          <p:cNvSpPr>
            <a:spLocks noGrp="1"/>
          </p:cNvSpPr>
          <p:nvPr>
            <p:ph type="sldNum" idx="11"/>
          </p:nvPr>
        </p:nvSpPr>
        <p:spPr>
          <a:xfrm>
            <a:off x="8871480" y="622800"/>
            <a:ext cx="952200" cy="899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en-US" sz="2980" b="0" strike="noStrike" spc="-1">
                <a:solidFill>
                  <a:srgbClr val="FFFFFF"/>
                </a:solidFill>
                <a:latin typeface="Trebuchet MS"/>
              </a:defRPr>
            </a:lvl1pPr>
          </a:lstStyle>
          <a:p>
            <a:pPr>
              <a:lnSpc>
                <a:spcPct val="100000"/>
              </a:lnSpc>
              <a:buNone/>
            </a:pPr>
            <a:fld id="{01739942-DCA0-49B5-BEC8-7F3760CB63C8}" type="slidenum">
              <a:rPr lang="en-US" sz="2980" b="0" strike="noStrike" spc="-1">
                <a:solidFill>
                  <a:srgbClr val="FFFFFF"/>
                </a:solidFill>
                <a:latin typeface="Trebuchet MS"/>
              </a:rPr>
              <a:t>‹#›</a:t>
            </a:fld>
            <a:endParaRPr lang="ru-RU" sz="2980" b="0" strike="noStrike" spc="-1">
              <a:latin typeface="Times New Roman"/>
            </a:endParaRPr>
          </a:p>
        </p:txBody>
      </p:sp>
      <p:sp>
        <p:nvSpPr>
          <p:cNvPr id="134" name="PlaceHolder 6"/>
          <p:cNvSpPr>
            <a:spLocks noGrp="1"/>
          </p:cNvSpPr>
          <p:nvPr>
            <p:ph type="dt" idx="12"/>
          </p:nvPr>
        </p:nvSpPr>
        <p:spPr>
          <a:xfrm>
            <a:off x="6243480" y="4908240"/>
            <a:ext cx="2265840" cy="299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27CC9"/>
            </a:gs>
            <a:gs pos="100000">
              <a:srgbClr val="3E779A"/>
            </a:gs>
          </a:gsLst>
          <a:lin ang="25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6" descr="hashOverlay-FullResolve.png"/>
          <p:cNvPicPr/>
          <p:nvPr/>
        </p:nvPicPr>
        <p:blipFill>
          <a:blip r:embed="rId14">
            <a:alphaModFix amt="10000"/>
          </a:blip>
          <a:stretch/>
        </p:blipFill>
        <p:spPr>
          <a:xfrm>
            <a:off x="0" y="0"/>
            <a:ext cx="10078560" cy="5668560"/>
          </a:xfrm>
          <a:prstGeom prst="rect">
            <a:avLst/>
          </a:prstGeom>
          <a:ln w="0">
            <a:noFill/>
          </a:ln>
        </p:spPr>
      </p:pic>
      <p:sp>
        <p:nvSpPr>
          <p:cNvPr id="172" name="PlaceHolder 1"/>
          <p:cNvSpPr>
            <a:spLocks noGrp="1"/>
          </p:cNvSpPr>
          <p:nvPr>
            <p:ph type="ftr" idx="13"/>
          </p:nvPr>
        </p:nvSpPr>
        <p:spPr>
          <a:xfrm>
            <a:off x="562680" y="4908240"/>
            <a:ext cx="5678640" cy="299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en-US" sz="870" b="0" strike="noStrike" spc="-1">
                <a:solidFill>
                  <a:srgbClr val="FFFFFF"/>
                </a:solidFill>
                <a:latin typeface="Trebuchet MS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870" b="0" strike="noStrike" spc="-1">
                <a:solidFill>
                  <a:srgbClr val="FFFFFF"/>
                </a:solidFill>
                <a:latin typeface="Trebuchet MS"/>
              </a:rPr>
              <a:t>&lt;нижний колонтитул&gt;</a:t>
            </a:r>
            <a:endParaRPr lang="ru-RU" sz="870" b="0" strike="noStrike" spc="-1">
              <a:latin typeface="Times New Roman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sldNum" idx="14"/>
          </p:nvPr>
        </p:nvSpPr>
        <p:spPr>
          <a:xfrm>
            <a:off x="8871480" y="622800"/>
            <a:ext cx="952200" cy="899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en-US" sz="2980" b="0" strike="noStrike" spc="-1">
                <a:solidFill>
                  <a:srgbClr val="FFFFFF"/>
                </a:solidFill>
                <a:latin typeface="Trebuchet MS"/>
              </a:defRPr>
            </a:lvl1pPr>
          </a:lstStyle>
          <a:p>
            <a:pPr>
              <a:lnSpc>
                <a:spcPct val="100000"/>
              </a:lnSpc>
              <a:buNone/>
            </a:pPr>
            <a:fld id="{361F7837-6206-498A-B89B-9E49E6E4AA08}" type="slidenum">
              <a:rPr lang="en-US" sz="2980" b="0" strike="noStrike" spc="-1">
                <a:solidFill>
                  <a:srgbClr val="FFFFFF"/>
                </a:solidFill>
                <a:latin typeface="Trebuchet MS"/>
              </a:rPr>
              <a:t>‹#›</a:t>
            </a:fld>
            <a:endParaRPr lang="ru-RU" sz="2980" b="0" strike="noStrike" spc="-1">
              <a:latin typeface="Times New Roman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dt" idx="15"/>
          </p:nvPr>
        </p:nvSpPr>
        <p:spPr>
          <a:xfrm>
            <a:off x="6243480" y="4908240"/>
            <a:ext cx="2265840" cy="299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75" name="PlaceHolder 4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76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27CC9"/>
            </a:gs>
            <a:gs pos="100000">
              <a:srgbClr val="3E779A"/>
            </a:gs>
          </a:gsLst>
          <a:lin ang="25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6" descr="hashOverlay-FullResolve.png"/>
          <p:cNvPicPr/>
          <p:nvPr/>
        </p:nvPicPr>
        <p:blipFill>
          <a:blip r:embed="rId14">
            <a:alphaModFix amt="10000"/>
          </a:blip>
          <a:stretch/>
        </p:blipFill>
        <p:spPr>
          <a:xfrm>
            <a:off x="0" y="0"/>
            <a:ext cx="10078560" cy="5668560"/>
          </a:xfrm>
          <a:prstGeom prst="rect">
            <a:avLst/>
          </a:prstGeom>
          <a:ln w="0">
            <a:noFill/>
          </a:ln>
        </p:spPr>
      </p:pic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49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5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5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21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5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218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5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219" name="PlaceHolder 6"/>
          <p:cNvSpPr>
            <a:spLocks noGrp="1"/>
          </p:cNvSpPr>
          <p:nvPr>
            <p:ph type="ftr" idx="16"/>
          </p:nvPr>
        </p:nvSpPr>
        <p:spPr>
          <a:xfrm>
            <a:off x="562680" y="4908240"/>
            <a:ext cx="5678640" cy="299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en-US" sz="870" b="0" strike="noStrike" spc="-1">
                <a:solidFill>
                  <a:srgbClr val="FFFFFF"/>
                </a:solidFill>
                <a:latin typeface="Trebuchet MS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870" b="0" strike="noStrike" spc="-1">
                <a:solidFill>
                  <a:srgbClr val="FFFFFF"/>
                </a:solidFill>
                <a:latin typeface="Trebuchet MS"/>
              </a:rPr>
              <a:t>&lt;нижний колонтитул&gt;</a:t>
            </a:r>
            <a:endParaRPr lang="ru-RU" sz="870" b="0" strike="noStrike" spc="-1">
              <a:latin typeface="Times New Roman"/>
            </a:endParaRPr>
          </a:p>
        </p:txBody>
      </p:sp>
      <p:sp>
        <p:nvSpPr>
          <p:cNvPr id="220" name="PlaceHolder 7"/>
          <p:cNvSpPr>
            <a:spLocks noGrp="1"/>
          </p:cNvSpPr>
          <p:nvPr>
            <p:ph type="sldNum" idx="17"/>
          </p:nvPr>
        </p:nvSpPr>
        <p:spPr>
          <a:xfrm>
            <a:off x="8871480" y="622800"/>
            <a:ext cx="952200" cy="899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en-US" sz="2980" b="0" strike="noStrike" spc="-1">
                <a:solidFill>
                  <a:srgbClr val="FFFFFF"/>
                </a:solidFill>
                <a:latin typeface="Trebuchet MS"/>
              </a:defRPr>
            </a:lvl1pPr>
          </a:lstStyle>
          <a:p>
            <a:pPr>
              <a:lnSpc>
                <a:spcPct val="100000"/>
              </a:lnSpc>
              <a:buNone/>
            </a:pPr>
            <a:fld id="{EEFFCC5C-5020-4C7A-B3EE-829C48764A2C}" type="slidenum">
              <a:rPr lang="en-US" sz="2980" b="0" strike="noStrike" spc="-1">
                <a:solidFill>
                  <a:srgbClr val="FFFFFF"/>
                </a:solidFill>
                <a:latin typeface="Trebuchet MS"/>
              </a:rPr>
              <a:t>‹#›</a:t>
            </a:fld>
            <a:endParaRPr lang="ru-RU" sz="2980" b="0" strike="noStrike" spc="-1">
              <a:latin typeface="Times New Roman"/>
            </a:endParaRPr>
          </a:p>
        </p:txBody>
      </p:sp>
      <p:sp>
        <p:nvSpPr>
          <p:cNvPr id="221" name="PlaceHolder 8"/>
          <p:cNvSpPr>
            <a:spLocks noGrp="1"/>
          </p:cNvSpPr>
          <p:nvPr>
            <p:ph type="dt" idx="18"/>
          </p:nvPr>
        </p:nvSpPr>
        <p:spPr>
          <a:xfrm>
            <a:off x="6243480" y="4908240"/>
            <a:ext cx="2265840" cy="299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/>
          </p:nvPr>
        </p:nvSpPr>
        <p:spPr>
          <a:xfrm>
            <a:off x="5400000" y="1326600"/>
            <a:ext cx="4497840" cy="3283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ru-RU" sz="4400" b="0" strike="noStrike" spc="-1" dirty="0">
                <a:solidFill>
                  <a:schemeClr val="tx1"/>
                </a:solidFill>
                <a:latin typeface="Arial"/>
              </a:rPr>
              <a:t>Проект </a:t>
            </a:r>
          </a:p>
          <a:p>
            <a:pPr marL="108000" indent="-189000" algn="ctr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lang="ru-RU" sz="4400" b="0" strike="noStrike" spc="-1" dirty="0">
                <a:solidFill>
                  <a:schemeClr val="tx1"/>
                </a:solidFill>
                <a:latin typeface="Arial"/>
              </a:rPr>
              <a:t>«Папа, мама, я-творческая семья».</a:t>
            </a: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6915240" y="3960000"/>
            <a:ext cx="4424760" cy="156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-32400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ru-RU" sz="1800" b="0" strike="noStrike" spc="-1" dirty="0">
                <a:solidFill>
                  <a:schemeClr val="tx1"/>
                </a:solidFill>
                <a:latin typeface="Arial"/>
              </a:rPr>
              <a:t>Воспитатели:</a:t>
            </a: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ru-RU" sz="1800" b="0" strike="noStrike" spc="-1" smtClean="0">
                <a:solidFill>
                  <a:schemeClr val="tx1"/>
                </a:solidFill>
                <a:latin typeface="Arial"/>
              </a:rPr>
              <a:t>Родичева </a:t>
            </a:r>
            <a:r>
              <a:rPr lang="ru-RU" sz="1800" b="0" strike="noStrike" spc="-1" dirty="0">
                <a:solidFill>
                  <a:schemeClr val="tx1"/>
                </a:solidFill>
                <a:latin typeface="Arial"/>
              </a:rPr>
              <a:t>Д.В</a:t>
            </a:r>
            <a:r>
              <a:rPr lang="ru-RU" sz="1800" b="0" strike="noStrike" spc="-1" dirty="0">
                <a:solidFill>
                  <a:srgbClr val="B4C7DC"/>
                </a:solidFill>
                <a:latin typeface="Arial"/>
              </a:rPr>
              <a:t>.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260" name="Рисунок 45"/>
          <p:cNvPicPr/>
          <p:nvPr/>
        </p:nvPicPr>
        <p:blipFill>
          <a:blip r:embed="rId2"/>
          <a:stretch/>
        </p:blipFill>
        <p:spPr>
          <a:xfrm>
            <a:off x="180000" y="1326600"/>
            <a:ext cx="4857840" cy="4071240"/>
          </a:xfrm>
          <a:prstGeom prst="rect">
            <a:avLst/>
          </a:prstGeom>
          <a:ln w="0">
            <a:noFill/>
          </a:ln>
        </p:spPr>
      </p:pic>
      <p:sp>
        <p:nvSpPr>
          <p:cNvPr id="261" name="PlaceHolder 3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400" b="0" strike="noStrike" spc="-1" dirty="0" smtClean="0">
                <a:solidFill>
                  <a:srgbClr val="1CADE4"/>
                </a:solidFill>
                <a:latin typeface="Arial"/>
              </a:rPr>
              <a:t>МБДОУ </a:t>
            </a:r>
            <a:r>
              <a:rPr lang="ru-RU" sz="2400" b="0" strike="noStrike" spc="-1" dirty="0" smtClean="0">
                <a:solidFill>
                  <a:srgbClr val="1CADE4"/>
                </a:solidFill>
                <a:latin typeface="Arial"/>
              </a:rPr>
              <a:t>«</a:t>
            </a:r>
            <a:r>
              <a:rPr lang="ru-RU" sz="2400" b="0" strike="noStrike" spc="-1" dirty="0" err="1" smtClean="0">
                <a:solidFill>
                  <a:srgbClr val="1CADE4"/>
                </a:solidFill>
                <a:latin typeface="Arial"/>
              </a:rPr>
              <a:t>Црр</a:t>
            </a:r>
            <a:r>
              <a:rPr lang="ru-RU" sz="2400" b="0" strike="noStrike" spc="-1" dirty="0" smtClean="0">
                <a:solidFill>
                  <a:srgbClr val="1CADE4"/>
                </a:solidFill>
                <a:latin typeface="Arial"/>
              </a:rPr>
              <a:t>- д/с № 6»»</a:t>
            </a:r>
            <a:r>
              <a:rPr sz="2400" dirty="0"/>
              <a:t/>
            </a:r>
            <a:br>
              <a:rPr sz="2400" dirty="0"/>
            </a:br>
            <a:endParaRPr lang="ru-RU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3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0" strike="noStrike" spc="-1" dirty="0">
                <a:solidFill>
                  <a:schemeClr val="tx1"/>
                </a:solidFill>
                <a:latin typeface="Arial"/>
              </a:rPr>
              <a:t>Картина из пластилина ? Не проблема. Все по силам семье Волкович </a:t>
            </a:r>
            <a:r>
              <a:rPr lang="ru-RU" sz="3200" b="0" strike="noStrike" spc="-1" dirty="0" smtClean="0">
                <a:solidFill>
                  <a:schemeClr val="tx1"/>
                </a:solidFill>
                <a:latin typeface="Arial"/>
              </a:rPr>
              <a:t>Демида</a:t>
            </a:r>
            <a:endParaRPr lang="ru-RU" sz="32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97" name="Рисунок 75"/>
          <p:cNvPicPr/>
          <p:nvPr/>
        </p:nvPicPr>
        <p:blipFill>
          <a:blip r:embed="rId2"/>
          <a:stretch/>
        </p:blipFill>
        <p:spPr>
          <a:xfrm>
            <a:off x="180000" y="1476360"/>
            <a:ext cx="4694760" cy="3966120"/>
          </a:xfrm>
          <a:prstGeom prst="rect">
            <a:avLst/>
          </a:prstGeom>
          <a:ln w="0">
            <a:noFill/>
          </a:ln>
        </p:spPr>
      </p:pic>
      <p:pic>
        <p:nvPicPr>
          <p:cNvPr id="298" name="Рисунок 297"/>
          <p:cNvPicPr/>
          <p:nvPr/>
        </p:nvPicPr>
        <p:blipFill>
          <a:blip r:embed="rId3"/>
          <a:stretch/>
        </p:blipFill>
        <p:spPr>
          <a:xfrm>
            <a:off x="5184328" y="1251099"/>
            <a:ext cx="3058920" cy="395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3"/>
          <p:cNvSpPr>
            <a:spLocks noGrp="1"/>
          </p:cNvSpPr>
          <p:nvPr>
            <p:ph type="title"/>
          </p:nvPr>
        </p:nvSpPr>
        <p:spPr>
          <a:xfrm>
            <a:off x="505080" y="7200"/>
            <a:ext cx="9069480" cy="1365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0" strike="noStrike" spc="-1" dirty="0">
                <a:solidFill>
                  <a:schemeClr val="tx1"/>
                </a:solidFill>
                <a:latin typeface="Arial"/>
              </a:rPr>
              <a:t>Приглашают на Новогоднее торжество к елочке Дед Мороз и Снегурочка семьи </a:t>
            </a:r>
            <a:r>
              <a:rPr lang="ru-RU" sz="3200" b="0" strike="noStrike" spc="-1" dirty="0" err="1">
                <a:solidFill>
                  <a:schemeClr val="tx1"/>
                </a:solidFill>
                <a:latin typeface="Arial"/>
              </a:rPr>
              <a:t>Рассаднева</a:t>
            </a:r>
            <a:r>
              <a:rPr lang="ru-RU" sz="3200" b="0" strike="noStrike" spc="-1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3200" b="0" strike="noStrike" spc="-1" dirty="0" smtClean="0">
                <a:solidFill>
                  <a:schemeClr val="tx1"/>
                </a:solidFill>
                <a:latin typeface="Arial"/>
              </a:rPr>
              <a:t>Дениса</a:t>
            </a:r>
            <a:endParaRPr lang="ru-RU" sz="32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302" name="Рисунок 79"/>
          <p:cNvPicPr/>
          <p:nvPr/>
        </p:nvPicPr>
        <p:blipFill>
          <a:blip r:embed="rId2"/>
          <a:stretch/>
        </p:blipFill>
        <p:spPr>
          <a:xfrm>
            <a:off x="210960" y="1441800"/>
            <a:ext cx="4452480" cy="3956040"/>
          </a:xfrm>
          <a:prstGeom prst="rect">
            <a:avLst/>
          </a:prstGeom>
          <a:ln w="0">
            <a:noFill/>
          </a:ln>
        </p:spPr>
      </p:pic>
      <p:pic>
        <p:nvPicPr>
          <p:cNvPr id="303" name="Рисунок 302"/>
          <p:cNvPicPr/>
          <p:nvPr/>
        </p:nvPicPr>
        <p:blipFill>
          <a:blip r:embed="rId3"/>
          <a:stretch/>
        </p:blipFill>
        <p:spPr>
          <a:xfrm>
            <a:off x="4968304" y="1441800"/>
            <a:ext cx="4565520" cy="4023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3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0" strike="noStrike" spc="-1" dirty="0">
                <a:solidFill>
                  <a:schemeClr val="tx1"/>
                </a:solidFill>
                <a:latin typeface="Arial"/>
              </a:rPr>
              <a:t>Необычная красавица - елка семьи </a:t>
            </a:r>
            <a:r>
              <a:rPr lang="ru-RU" sz="3200" b="0" strike="noStrike" spc="-1" dirty="0" err="1">
                <a:solidFill>
                  <a:schemeClr val="tx1"/>
                </a:solidFill>
                <a:latin typeface="Arial"/>
              </a:rPr>
              <a:t>Чутак</a:t>
            </a:r>
            <a:r>
              <a:rPr lang="ru-RU" sz="3200" b="0" strike="noStrike" spc="-1" dirty="0">
                <a:solidFill>
                  <a:schemeClr val="tx1"/>
                </a:solidFill>
                <a:latin typeface="Arial"/>
              </a:rPr>
              <a:t> Артема пожаловала на праздник к </a:t>
            </a:r>
            <a:r>
              <a:rPr lang="ru-RU" sz="3200" b="0" strike="noStrike" spc="-1" dirty="0" smtClean="0">
                <a:solidFill>
                  <a:schemeClr val="tx1"/>
                </a:solidFill>
                <a:latin typeface="Arial"/>
              </a:rPr>
              <a:t>ребятам</a:t>
            </a:r>
            <a:endParaRPr lang="ru-RU" sz="3200" b="0" strike="noStrike" spc="-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307" name="TextBox 83"/>
          <p:cNvSpPr/>
          <p:nvPr/>
        </p:nvSpPr>
        <p:spPr>
          <a:xfrm>
            <a:off x="504360" y="1326600"/>
            <a:ext cx="4424760" cy="328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8" name="Рисунок 84"/>
          <p:cNvPicPr/>
          <p:nvPr/>
        </p:nvPicPr>
        <p:blipFill>
          <a:blip r:embed="rId2"/>
          <a:stretch/>
        </p:blipFill>
        <p:spPr>
          <a:xfrm>
            <a:off x="180000" y="1476360"/>
            <a:ext cx="4749120" cy="3966120"/>
          </a:xfrm>
          <a:prstGeom prst="rect">
            <a:avLst/>
          </a:prstGeom>
          <a:ln w="0">
            <a:noFill/>
          </a:ln>
        </p:spPr>
      </p:pic>
      <p:pic>
        <p:nvPicPr>
          <p:cNvPr id="309" name="Рисунок 308"/>
          <p:cNvPicPr/>
          <p:nvPr/>
        </p:nvPicPr>
        <p:blipFill>
          <a:blip r:embed="rId3"/>
          <a:stretch/>
        </p:blipFill>
        <p:spPr>
          <a:xfrm>
            <a:off x="5256336" y="1395115"/>
            <a:ext cx="4424760" cy="3921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4"/>
          <p:cNvSpPr>
            <a:spLocks noGrp="1"/>
          </p:cNvSpPr>
          <p:nvPr>
            <p:ph type="title"/>
          </p:nvPr>
        </p:nvSpPr>
        <p:spPr>
          <a:xfrm>
            <a:off x="540000" y="36720"/>
            <a:ext cx="9069480" cy="1365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400" b="0" strike="noStrike" spc="-1" dirty="0">
                <a:solidFill>
                  <a:schemeClr val="tx1"/>
                </a:solidFill>
                <a:latin typeface="Arial"/>
              </a:rPr>
              <a:t>Много талантов у наших пап и мам. Прекрасную сказочную </a:t>
            </a:r>
            <a:r>
              <a:rPr sz="2400" dirty="0">
                <a:solidFill>
                  <a:schemeClr val="tx1"/>
                </a:solidFill>
              </a:rPr>
              <a:t/>
            </a:r>
            <a:br>
              <a:rPr sz="2400" dirty="0">
                <a:solidFill>
                  <a:schemeClr val="tx1"/>
                </a:solidFill>
              </a:rPr>
            </a:br>
            <a:r>
              <a:rPr lang="ru-RU" sz="2400" b="0" strike="noStrike" spc="-1" dirty="0">
                <a:solidFill>
                  <a:schemeClr val="tx1"/>
                </a:solidFill>
                <a:latin typeface="Arial"/>
              </a:rPr>
              <a:t>атмосферу создали они для ребят в </a:t>
            </a:r>
            <a:r>
              <a:rPr lang="ru-RU" sz="2400" b="0" strike="noStrike" spc="-1" dirty="0" smtClean="0">
                <a:solidFill>
                  <a:schemeClr val="tx1"/>
                </a:solidFill>
                <a:latin typeface="Arial"/>
              </a:rPr>
              <a:t>группе</a:t>
            </a:r>
            <a:endParaRPr lang="ru-RU" sz="24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314" name="Рисунок 89"/>
          <p:cNvPicPr/>
          <p:nvPr/>
        </p:nvPicPr>
        <p:blipFill>
          <a:blip r:embed="rId2"/>
          <a:stretch/>
        </p:blipFill>
        <p:spPr>
          <a:xfrm>
            <a:off x="384717" y="3500460"/>
            <a:ext cx="3322800" cy="1914840"/>
          </a:xfrm>
          <a:prstGeom prst="rect">
            <a:avLst/>
          </a:prstGeom>
          <a:ln w="0">
            <a:noFill/>
          </a:ln>
        </p:spPr>
      </p:pic>
      <p:pic>
        <p:nvPicPr>
          <p:cNvPr id="315" name="Рисунок 90"/>
          <p:cNvPicPr/>
          <p:nvPr/>
        </p:nvPicPr>
        <p:blipFill>
          <a:blip r:embed="rId3"/>
          <a:stretch/>
        </p:blipFill>
        <p:spPr>
          <a:xfrm>
            <a:off x="3816176" y="1203391"/>
            <a:ext cx="5923800" cy="4120920"/>
          </a:xfrm>
          <a:prstGeom prst="rect">
            <a:avLst/>
          </a:prstGeom>
          <a:ln w="0">
            <a:noFill/>
          </a:ln>
        </p:spPr>
      </p:pic>
      <p:pic>
        <p:nvPicPr>
          <p:cNvPr id="317" name="Рисунок 92"/>
          <p:cNvPicPr/>
          <p:nvPr/>
        </p:nvPicPr>
        <p:blipFill>
          <a:blip r:embed="rId4"/>
          <a:stretch/>
        </p:blipFill>
        <p:spPr>
          <a:xfrm>
            <a:off x="359792" y="1179091"/>
            <a:ext cx="3287880" cy="2084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5"/>
          <p:cNvSpPr>
            <a:spLocks noGrp="1"/>
          </p:cNvSpPr>
          <p:nvPr>
            <p:ph type="title"/>
          </p:nvPr>
        </p:nvSpPr>
        <p:spPr>
          <a:xfrm>
            <a:off x="504000" y="131400"/>
            <a:ext cx="9069480" cy="113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400" b="0" strike="noStrike" spc="-1" dirty="0">
                <a:solidFill>
                  <a:schemeClr val="tx1"/>
                </a:solidFill>
                <a:latin typeface="Arial"/>
              </a:rPr>
              <a:t>Веселые снеговики появились на </a:t>
            </a:r>
            <a:r>
              <a:rPr lang="ru-RU" sz="2400" b="0" strike="noStrike" spc="-1" dirty="0" err="1">
                <a:solidFill>
                  <a:schemeClr val="tx1"/>
                </a:solidFill>
                <a:latin typeface="Arial"/>
              </a:rPr>
              <a:t>салфетницах</a:t>
            </a:r>
            <a:r>
              <a:rPr lang="ru-RU" sz="2400" b="0" strike="noStrike" spc="-1" dirty="0">
                <a:solidFill>
                  <a:schemeClr val="tx1"/>
                </a:solidFill>
                <a:latin typeface="Arial"/>
              </a:rPr>
              <a:t>, игрушках, карандашах и даже шкафчиках</a:t>
            </a:r>
          </a:p>
        </p:txBody>
      </p:sp>
      <p:pic>
        <p:nvPicPr>
          <p:cNvPr id="323" name="Рисунок 98"/>
          <p:cNvPicPr/>
          <p:nvPr/>
        </p:nvPicPr>
        <p:blipFill>
          <a:blip r:embed="rId2"/>
          <a:stretch/>
        </p:blipFill>
        <p:spPr>
          <a:xfrm>
            <a:off x="5832400" y="3195315"/>
            <a:ext cx="3092760" cy="2172600"/>
          </a:xfrm>
          <a:prstGeom prst="rect">
            <a:avLst/>
          </a:prstGeom>
          <a:ln w="0">
            <a:noFill/>
          </a:ln>
        </p:spPr>
      </p:pic>
      <p:pic>
        <p:nvPicPr>
          <p:cNvPr id="324" name="Рисунок 99"/>
          <p:cNvPicPr/>
          <p:nvPr/>
        </p:nvPicPr>
        <p:blipFill>
          <a:blip r:embed="rId3"/>
          <a:stretch/>
        </p:blipFill>
        <p:spPr>
          <a:xfrm>
            <a:off x="1137240" y="3364560"/>
            <a:ext cx="3092760" cy="2172600"/>
          </a:xfrm>
          <a:prstGeom prst="rect">
            <a:avLst/>
          </a:prstGeom>
          <a:ln w="0">
            <a:noFill/>
          </a:ln>
        </p:spPr>
      </p:pic>
      <p:pic>
        <p:nvPicPr>
          <p:cNvPr id="325" name="Рисунок 100"/>
          <p:cNvPicPr/>
          <p:nvPr/>
        </p:nvPicPr>
        <p:blipFill>
          <a:blip r:embed="rId4"/>
          <a:stretch/>
        </p:blipFill>
        <p:spPr>
          <a:xfrm>
            <a:off x="1137240" y="1101960"/>
            <a:ext cx="3092760" cy="2002320"/>
          </a:xfrm>
          <a:prstGeom prst="rect">
            <a:avLst/>
          </a:prstGeom>
          <a:ln w="0">
            <a:noFill/>
          </a:ln>
        </p:spPr>
      </p:pic>
      <p:pic>
        <p:nvPicPr>
          <p:cNvPr id="326" name="Рисунок 325"/>
          <p:cNvPicPr/>
          <p:nvPr/>
        </p:nvPicPr>
        <p:blipFill>
          <a:blip r:embed="rId5"/>
          <a:stretch/>
        </p:blipFill>
        <p:spPr>
          <a:xfrm>
            <a:off x="6120000" y="1080000"/>
            <a:ext cx="3059280" cy="197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2"/>
          <p:cNvSpPr>
            <a:spLocks noGrp="1"/>
          </p:cNvSpPr>
          <p:nvPr>
            <p:ph type="title"/>
          </p:nvPr>
        </p:nvSpPr>
        <p:spPr>
          <a:xfrm>
            <a:off x="504000" y="74160"/>
            <a:ext cx="9069480" cy="124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0" strike="noStrike" spc="-1" dirty="0">
                <a:solidFill>
                  <a:srgbClr val="1CADE4"/>
                </a:solidFill>
                <a:latin typeface="Arial"/>
              </a:rPr>
              <a:t> </a:t>
            </a:r>
            <a:r>
              <a:rPr lang="ru-RU" sz="3200" b="0" strike="noStrike" spc="-1" dirty="0">
                <a:solidFill>
                  <a:schemeClr val="tx1"/>
                </a:solidFill>
                <a:latin typeface="Arial"/>
              </a:rPr>
              <a:t>В театре на палочках и стенде для математики поселились герои сказки </a:t>
            </a:r>
            <a:r>
              <a:rPr lang="ru-RU" sz="3200" b="0" strike="noStrike" spc="-1" dirty="0" smtClean="0">
                <a:solidFill>
                  <a:schemeClr val="tx1"/>
                </a:solidFill>
                <a:latin typeface="Arial"/>
              </a:rPr>
              <a:t/>
            </a:r>
            <a:br>
              <a:rPr lang="ru-RU" sz="3200" b="0" strike="noStrike" spc="-1" dirty="0" smtClean="0">
                <a:solidFill>
                  <a:schemeClr val="tx1"/>
                </a:solidFill>
                <a:latin typeface="Arial"/>
              </a:rPr>
            </a:br>
            <a:r>
              <a:rPr lang="ru-RU" sz="3200" b="0" strike="noStrike" spc="-1" dirty="0" smtClean="0">
                <a:solidFill>
                  <a:schemeClr val="tx1"/>
                </a:solidFill>
                <a:latin typeface="Arial"/>
              </a:rPr>
              <a:t>«</a:t>
            </a:r>
            <a:r>
              <a:rPr lang="ru-RU" sz="3200" b="0" strike="noStrike" spc="-1" dirty="0">
                <a:solidFill>
                  <a:schemeClr val="tx1"/>
                </a:solidFill>
                <a:latin typeface="Arial"/>
              </a:rPr>
              <a:t>Про непослушных снеговиков</a:t>
            </a:r>
            <a:r>
              <a:rPr lang="ru-RU" sz="3200" b="0" strike="noStrike" spc="-1" dirty="0" smtClean="0">
                <a:solidFill>
                  <a:schemeClr val="tx1"/>
                </a:solidFill>
                <a:latin typeface="Arial"/>
              </a:rPr>
              <a:t>»</a:t>
            </a:r>
            <a:endParaRPr lang="ru-RU" sz="4000" b="0" strike="noStrike" spc="-1" dirty="0">
              <a:latin typeface="Arial"/>
            </a:endParaRPr>
          </a:p>
        </p:txBody>
      </p:sp>
      <p:pic>
        <p:nvPicPr>
          <p:cNvPr id="329" name="Объект 12"/>
          <p:cNvPicPr/>
          <p:nvPr/>
        </p:nvPicPr>
        <p:blipFill>
          <a:blip r:embed="rId2"/>
          <a:stretch/>
        </p:blipFill>
        <p:spPr>
          <a:xfrm>
            <a:off x="431800" y="1467123"/>
            <a:ext cx="4381560" cy="3285720"/>
          </a:xfrm>
          <a:prstGeom prst="rect">
            <a:avLst/>
          </a:prstGeom>
          <a:ln w="0">
            <a:noFill/>
          </a:ln>
        </p:spPr>
      </p:pic>
      <p:pic>
        <p:nvPicPr>
          <p:cNvPr id="330" name="Рисунок 329"/>
          <p:cNvPicPr/>
          <p:nvPr/>
        </p:nvPicPr>
        <p:blipFill>
          <a:blip r:embed="rId3"/>
          <a:stretch/>
        </p:blipFill>
        <p:spPr>
          <a:xfrm>
            <a:off x="5184328" y="1611139"/>
            <a:ext cx="4424760" cy="3286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Рисунок 102"/>
          <p:cNvPicPr/>
          <p:nvPr/>
        </p:nvPicPr>
        <p:blipFill>
          <a:blip r:embed="rId2"/>
          <a:stretch/>
        </p:blipFill>
        <p:spPr>
          <a:xfrm>
            <a:off x="360000" y="226080"/>
            <a:ext cx="9357840" cy="5216400"/>
          </a:xfrm>
          <a:prstGeom prst="rect">
            <a:avLst/>
          </a:prstGeom>
          <a:ln w="0">
            <a:noFill/>
          </a:ln>
        </p:spPr>
      </p:pic>
      <p:sp>
        <p:nvSpPr>
          <p:cNvPr id="332" name="PlaceHolder 1"/>
          <p:cNvSpPr>
            <a:spLocks noGrp="1"/>
          </p:cNvSpPr>
          <p:nvPr>
            <p:ph type="subTitle"/>
          </p:nvPr>
        </p:nvSpPr>
        <p:spPr>
          <a:xfrm>
            <a:off x="6768504" y="226080"/>
            <a:ext cx="3309336" cy="246517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189000" indent="-189000" algn="ctr">
              <a:lnSpc>
                <a:spcPct val="90000"/>
              </a:lnSpc>
              <a:spcBef>
                <a:spcPts val="828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chemeClr val="tx1"/>
                </a:solidFill>
                <a:latin typeface="Arial"/>
              </a:rPr>
              <a:t>А</a:t>
            </a:r>
            <a:r>
              <a:rPr lang="ru-RU" sz="2000" b="0" strike="noStrike" spc="-1" dirty="0">
                <a:solidFill>
                  <a:srgbClr val="1CADE4"/>
                </a:solidFill>
                <a:latin typeface="Arial"/>
              </a:rPr>
              <a:t> </a:t>
            </a:r>
            <a:r>
              <a:rPr lang="ru-RU" sz="2000" b="0" strike="noStrike" spc="-1" dirty="0">
                <a:solidFill>
                  <a:schemeClr val="tx1"/>
                </a:solidFill>
                <a:latin typeface="Arial"/>
              </a:rPr>
              <a:t>наши талантливые  детки </a:t>
            </a:r>
          </a:p>
          <a:p>
            <a:pPr marL="189000" indent="-189000" algn="ctr">
              <a:lnSpc>
                <a:spcPct val="90000"/>
              </a:lnSpc>
              <a:spcBef>
                <a:spcPts val="828"/>
              </a:spcBef>
              <a:buNone/>
              <a:tabLst>
                <a:tab pos="0" algn="l"/>
              </a:tabLst>
            </a:pPr>
            <a:r>
              <a:rPr lang="ru-RU" sz="2000" b="0" strike="noStrike" spc="-1" dirty="0" err="1">
                <a:solidFill>
                  <a:schemeClr val="tx1"/>
                </a:solidFill>
                <a:latin typeface="Arial"/>
              </a:rPr>
              <a:t>подстать</a:t>
            </a:r>
            <a:r>
              <a:rPr lang="ru-RU" sz="2000" b="0" strike="noStrike" spc="-1" dirty="0">
                <a:solidFill>
                  <a:schemeClr val="tx1"/>
                </a:solidFill>
                <a:latin typeface="Arial"/>
              </a:rPr>
              <a:t> своим мамам и папам:</a:t>
            </a:r>
          </a:p>
          <a:p>
            <a:pPr marL="189000" indent="-189000" algn="ctr">
              <a:lnSpc>
                <a:spcPct val="90000"/>
              </a:lnSpc>
              <a:spcBef>
                <a:spcPts val="828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chemeClr val="tx1"/>
                </a:solidFill>
                <a:latin typeface="Arial"/>
              </a:rPr>
              <a:t>На месте не сидят,</a:t>
            </a:r>
          </a:p>
          <a:p>
            <a:pPr marL="189000" indent="-189000" algn="ctr">
              <a:lnSpc>
                <a:spcPct val="90000"/>
              </a:lnSpc>
              <a:spcBef>
                <a:spcPts val="828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chemeClr val="tx1"/>
                </a:solidFill>
                <a:latin typeface="Arial"/>
              </a:rPr>
              <a:t>Все что-то мастерят!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69480" cy="5173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189000" indent="-189000" algn="ctr">
              <a:lnSpc>
                <a:spcPct val="90000"/>
              </a:lnSpc>
              <a:spcBef>
                <a:spcPts val="828"/>
              </a:spcBef>
              <a:buNone/>
              <a:tabLst>
                <a:tab pos="0" algn="l"/>
              </a:tabLst>
            </a:pPr>
            <a:r>
              <a:rPr lang="ru-RU" sz="3200" b="0" strike="noStrike" spc="-1" dirty="0">
                <a:solidFill>
                  <a:schemeClr val="tx1"/>
                </a:solidFill>
                <a:latin typeface="Arial"/>
              </a:rPr>
              <a:t>Большое спасибо</a:t>
            </a:r>
          </a:p>
          <a:p>
            <a:pPr marL="189000" indent="-189000" algn="ctr">
              <a:lnSpc>
                <a:spcPct val="90000"/>
              </a:lnSpc>
              <a:spcBef>
                <a:spcPts val="828"/>
              </a:spcBef>
              <a:buNone/>
              <a:tabLst>
                <a:tab pos="0" algn="l"/>
              </a:tabLst>
            </a:pPr>
            <a:r>
              <a:rPr lang="ru-RU" sz="2400" b="0" strike="noStrike" spc="-1" dirty="0">
                <a:solidFill>
                  <a:schemeClr val="tx1"/>
                </a:solidFill>
                <a:latin typeface="Arial"/>
              </a:rPr>
              <a:t>семьям </a:t>
            </a:r>
            <a:r>
              <a:rPr lang="ru-RU" sz="2400" b="0" strike="noStrike" spc="-1" dirty="0" err="1">
                <a:solidFill>
                  <a:schemeClr val="tx1"/>
                </a:solidFill>
                <a:latin typeface="Arial"/>
              </a:rPr>
              <a:t>Афонина</a:t>
            </a:r>
            <a:r>
              <a:rPr lang="ru-RU" sz="2400" b="0" strike="noStrike" spc="-1" dirty="0">
                <a:solidFill>
                  <a:schemeClr val="tx1"/>
                </a:solidFill>
                <a:latin typeface="Arial"/>
              </a:rPr>
              <a:t> Паши, Сухарева Степы, Мешалкина Дани, </a:t>
            </a:r>
            <a:r>
              <a:rPr lang="ru-RU" sz="2400" b="0" strike="noStrike" spc="-1" dirty="0" err="1">
                <a:solidFill>
                  <a:schemeClr val="tx1"/>
                </a:solidFill>
                <a:latin typeface="Arial"/>
              </a:rPr>
              <a:t>Чутак</a:t>
            </a:r>
            <a:r>
              <a:rPr lang="ru-RU" sz="2400" b="0" strike="noStrike" spc="-1" dirty="0">
                <a:solidFill>
                  <a:schemeClr val="tx1"/>
                </a:solidFill>
                <a:latin typeface="Arial"/>
              </a:rPr>
              <a:t> Артема, Сухарева Степы, </a:t>
            </a:r>
            <a:r>
              <a:rPr lang="ru-RU" sz="2400" b="0" strike="noStrike" spc="-1" dirty="0" err="1">
                <a:solidFill>
                  <a:schemeClr val="tx1"/>
                </a:solidFill>
                <a:latin typeface="Arial"/>
              </a:rPr>
              <a:t>Рассаднева</a:t>
            </a:r>
            <a:r>
              <a:rPr lang="ru-RU" sz="2400" b="0" strike="noStrike" spc="-1" dirty="0">
                <a:solidFill>
                  <a:schemeClr val="tx1"/>
                </a:solidFill>
                <a:latin typeface="Arial"/>
              </a:rPr>
              <a:t> Дениса, Волкович Демида,</a:t>
            </a:r>
          </a:p>
          <a:p>
            <a:pPr marL="189000" indent="-189000" algn="ctr">
              <a:lnSpc>
                <a:spcPct val="90000"/>
              </a:lnSpc>
              <a:spcBef>
                <a:spcPts val="828"/>
              </a:spcBef>
              <a:buNone/>
              <a:tabLst>
                <a:tab pos="0" algn="l"/>
              </a:tabLst>
            </a:pPr>
            <a:r>
              <a:rPr lang="ru-RU" sz="2400" b="0" strike="noStrike" spc="-1" dirty="0" err="1">
                <a:solidFill>
                  <a:schemeClr val="tx1"/>
                </a:solidFill>
                <a:latin typeface="Arial"/>
              </a:rPr>
              <a:t>Зазыкина</a:t>
            </a:r>
            <a:r>
              <a:rPr lang="ru-RU" sz="2400" b="0" strike="noStrike" spc="-1" dirty="0">
                <a:solidFill>
                  <a:schemeClr val="tx1"/>
                </a:solidFill>
                <a:latin typeface="Arial"/>
              </a:rPr>
              <a:t> Димы, </a:t>
            </a:r>
            <a:r>
              <a:rPr lang="ru-RU" sz="2400" b="0" strike="noStrike" spc="-1" dirty="0" err="1">
                <a:solidFill>
                  <a:schemeClr val="tx1"/>
                </a:solidFill>
                <a:latin typeface="Arial"/>
              </a:rPr>
              <a:t>Пойгиной</a:t>
            </a:r>
            <a:r>
              <a:rPr lang="ru-RU" sz="2400" b="0" strike="noStrike" spc="-1" dirty="0">
                <a:solidFill>
                  <a:schemeClr val="tx1"/>
                </a:solidFill>
                <a:latin typeface="Arial"/>
              </a:rPr>
              <a:t> Саши, Беловых Богдана и Олега, </a:t>
            </a:r>
            <a:r>
              <a:rPr lang="ru-RU" sz="2400" b="0" strike="noStrike" spc="-1" dirty="0" err="1">
                <a:solidFill>
                  <a:schemeClr val="tx1"/>
                </a:solidFill>
                <a:latin typeface="Arial"/>
              </a:rPr>
              <a:t>Гужова</a:t>
            </a:r>
            <a:r>
              <a:rPr lang="ru-RU" sz="2400" b="0" strike="noStrike" spc="-1" dirty="0">
                <a:solidFill>
                  <a:schemeClr val="tx1"/>
                </a:solidFill>
                <a:latin typeface="Arial"/>
              </a:rPr>
              <a:t> Кирилла, Семенова Никиты, Муравлевой Даши  за  участие в проекте!</a:t>
            </a:r>
          </a:p>
          <a:p>
            <a:pPr marL="189000" indent="-189000" algn="ctr">
              <a:lnSpc>
                <a:spcPct val="90000"/>
              </a:lnSpc>
              <a:spcBef>
                <a:spcPts val="828"/>
              </a:spcBef>
              <a:buNone/>
              <a:tabLst>
                <a:tab pos="0" algn="l"/>
              </a:tabLst>
            </a:pPr>
            <a:r>
              <a:rPr lang="ru-RU" sz="3200" b="0" strike="noStrike" spc="-1" dirty="0">
                <a:solidFill>
                  <a:schemeClr val="tx1"/>
                </a:solidFill>
                <a:latin typeface="Arial"/>
              </a:rPr>
              <a:t>Желаем дальнейших творческих успехов!!!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/>
          </p:nvPr>
        </p:nvSpPr>
        <p:spPr>
          <a:xfrm>
            <a:off x="0" y="322200"/>
            <a:ext cx="9552960" cy="507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417"/>
              </a:spcBef>
              <a:buNone/>
            </a:pPr>
            <a:endParaRPr lang="ru-RU" sz="1600" b="0" strike="noStrike" spc="-1" dirty="0">
              <a:latin typeface="Arial"/>
            </a:endParaRPr>
          </a:p>
          <a:p>
            <a:pPr marL="108000" algn="ctr">
              <a:lnSpc>
                <a:spcPct val="9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chemeClr val="tx1"/>
                </a:solidFill>
                <a:latin typeface="Arial"/>
              </a:rPr>
              <a:t>Тип проекта: среднесрочный </a:t>
            </a:r>
            <a:r>
              <a:rPr sz="2000" dirty="0">
                <a:solidFill>
                  <a:schemeClr val="tx1"/>
                </a:solidFill>
              </a:rPr>
              <a:t/>
            </a:r>
            <a:br>
              <a:rPr sz="2000" dirty="0">
                <a:solidFill>
                  <a:schemeClr val="tx1"/>
                </a:solidFill>
              </a:rPr>
            </a:br>
            <a:r>
              <a:rPr lang="ru-RU" sz="2000" b="0" strike="noStrike" spc="-1" dirty="0">
                <a:solidFill>
                  <a:schemeClr val="tx1"/>
                </a:solidFill>
                <a:latin typeface="Arial"/>
              </a:rPr>
              <a:t> (с 01.12.22 г. по 30 12.2022 г.).</a:t>
            </a:r>
          </a:p>
          <a:p>
            <a:pPr marL="108000" algn="ctr">
              <a:lnSpc>
                <a:spcPct val="9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chemeClr val="tx1"/>
                </a:solidFill>
                <a:latin typeface="Arial"/>
              </a:rPr>
              <a:t>Задачи проекта:</a:t>
            </a:r>
            <a:endParaRPr lang="ru-RU" sz="2000" b="0" strike="noStrike" spc="-1" dirty="0">
              <a:solidFill>
                <a:schemeClr val="tx1"/>
              </a:solidFill>
              <a:latin typeface="Arial"/>
            </a:endParaRPr>
          </a:p>
          <a:p>
            <a:pPr marL="108000" algn="just">
              <a:lnSpc>
                <a:spcPct val="9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chemeClr val="tx1"/>
                </a:solidFill>
                <a:latin typeface="Arial"/>
              </a:rPr>
              <a:t>•Разобрать понятие праздник – Новый год, выделить его характерные особенности, традиции.</a:t>
            </a:r>
          </a:p>
          <a:p>
            <a:pPr marL="108000" algn="just">
              <a:lnSpc>
                <a:spcPct val="9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chemeClr val="tx1"/>
                </a:solidFill>
                <a:latin typeface="Arial"/>
              </a:rPr>
              <a:t>• Вызвать желание у детей и родителей участвовать в подготовке к празднику (украшение группы, изготовление поделок).</a:t>
            </a:r>
          </a:p>
          <a:p>
            <a:pPr marL="108000" algn="just">
              <a:lnSpc>
                <a:spcPct val="9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chemeClr val="tx1"/>
                </a:solidFill>
                <a:latin typeface="Arial"/>
              </a:rPr>
              <a:t>• Раскрыть возможности и творческие способности детей через разнообразные виды деятельности.</a:t>
            </a:r>
          </a:p>
          <a:p>
            <a:pPr marL="108000" algn="just">
              <a:lnSpc>
                <a:spcPct val="9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chemeClr val="tx1"/>
                </a:solidFill>
                <a:latin typeface="Arial"/>
              </a:rPr>
              <a:t>• Укрепить детско – родительские отношения. Побуждать родителей к совместной творческой деятельности с детьми.</a:t>
            </a:r>
          </a:p>
          <a:p>
            <a:pPr marL="108000" algn="just">
              <a:lnSpc>
                <a:spcPct val="90000"/>
              </a:lnSpc>
              <a:spcBef>
                <a:spcPts val="1417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chemeClr val="tx1"/>
                </a:solidFill>
                <a:latin typeface="Arial"/>
              </a:rPr>
              <a:t>• Создать новогоднее настроение.</a:t>
            </a:r>
          </a:p>
          <a:p>
            <a:pPr marL="108000" algn="ctr">
              <a:lnSpc>
                <a:spcPct val="9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  <a:p>
            <a:pPr marL="108000" algn="ctr">
              <a:lnSpc>
                <a:spcPct val="9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subTitle"/>
          </p:nvPr>
        </p:nvSpPr>
        <p:spPr>
          <a:xfrm>
            <a:off x="540000" y="215280"/>
            <a:ext cx="9069480" cy="476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189000" indent="-189000" algn="just">
              <a:lnSpc>
                <a:spcPct val="90000"/>
              </a:lnSpc>
              <a:spcBef>
                <a:spcPts val="828"/>
              </a:spcBef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chemeClr val="tx1"/>
                </a:solidFill>
                <a:latin typeface="Arial"/>
              </a:rPr>
              <a:t>Ожидаемый результат.</a:t>
            </a:r>
            <a:endParaRPr lang="ru-RU" sz="2000" b="0" strike="noStrike" spc="-1" dirty="0">
              <a:solidFill>
                <a:schemeClr val="tx1"/>
              </a:solidFill>
              <a:latin typeface="Arial"/>
            </a:endParaRPr>
          </a:p>
          <a:p>
            <a:pPr marL="189000" indent="-189000" algn="just">
              <a:lnSpc>
                <a:spcPct val="90000"/>
              </a:lnSpc>
              <a:spcBef>
                <a:spcPts val="828"/>
              </a:spcBef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chemeClr val="tx1"/>
                </a:solidFill>
                <a:latin typeface="Arial"/>
              </a:rPr>
              <a:t>Дети</a:t>
            </a:r>
            <a:r>
              <a:rPr lang="ru-RU" sz="2000" b="0" strike="noStrike" spc="-1" dirty="0">
                <a:solidFill>
                  <a:schemeClr val="tx1"/>
                </a:solidFill>
                <a:latin typeface="Arial"/>
              </a:rPr>
              <a:t>:</a:t>
            </a:r>
          </a:p>
          <a:p>
            <a:pPr marL="189000" indent="-189000" algn="just">
              <a:lnSpc>
                <a:spcPct val="90000"/>
              </a:lnSpc>
              <a:spcBef>
                <a:spcPts val="828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chemeClr val="tx1"/>
                </a:solidFill>
                <a:latin typeface="Arial"/>
              </a:rPr>
              <a:t>•получили новые знания о празднике Новый Год как об одном из русских народных праздников;</a:t>
            </a:r>
          </a:p>
          <a:p>
            <a:pPr marL="189000" indent="-189000" algn="just">
              <a:lnSpc>
                <a:spcPct val="90000"/>
              </a:lnSpc>
              <a:spcBef>
                <a:spcPts val="828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chemeClr val="tx1"/>
                </a:solidFill>
                <a:latin typeface="Arial"/>
              </a:rPr>
              <a:t> •расширили представления о возможностях создания украшений для интерьера и ёлки своими руками; •приняли участие в оформлении группы к праздничным мероприятиям.</a:t>
            </a:r>
          </a:p>
          <a:p>
            <a:pPr marL="189000" indent="-189000" algn="just">
              <a:lnSpc>
                <a:spcPct val="90000"/>
              </a:lnSpc>
              <a:spcBef>
                <a:spcPts val="828"/>
              </a:spcBef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chemeClr val="tx1"/>
                </a:solidFill>
                <a:latin typeface="Arial"/>
              </a:rPr>
              <a:t>Педагоги:</a:t>
            </a:r>
            <a:endParaRPr lang="ru-RU" sz="2000" b="0" strike="noStrike" spc="-1" dirty="0">
              <a:solidFill>
                <a:schemeClr val="tx1"/>
              </a:solidFill>
              <a:latin typeface="Arial"/>
            </a:endParaRPr>
          </a:p>
          <a:p>
            <a:pPr marL="189000" indent="-189000" algn="just">
              <a:lnSpc>
                <a:spcPct val="90000"/>
              </a:lnSpc>
              <a:spcBef>
                <a:spcPts val="828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chemeClr val="tx1"/>
                </a:solidFill>
                <a:latin typeface="Arial"/>
              </a:rPr>
              <a:t> пополнили методическую «копилку» тематическими презентациями, репродукциями картин русских художников,  картотеками стихов, пословиц, поговорок, спортивных игр и развлечений.</a:t>
            </a:r>
          </a:p>
          <a:p>
            <a:pPr marL="189000" indent="-189000" algn="just">
              <a:lnSpc>
                <a:spcPct val="90000"/>
              </a:lnSpc>
              <a:spcBef>
                <a:spcPts val="828"/>
              </a:spcBef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chemeClr val="tx1"/>
                </a:solidFill>
                <a:latin typeface="Arial"/>
              </a:rPr>
              <a:t>Родители: </a:t>
            </a:r>
            <a:endParaRPr lang="ru-RU" sz="2000" b="0" strike="noStrike" spc="-1" dirty="0">
              <a:solidFill>
                <a:schemeClr val="tx1"/>
              </a:solidFill>
              <a:latin typeface="Arial"/>
            </a:endParaRPr>
          </a:p>
          <a:p>
            <a:pPr marL="189000" indent="-189000" algn="just">
              <a:lnSpc>
                <a:spcPct val="90000"/>
              </a:lnSpc>
              <a:spcBef>
                <a:spcPts val="828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chemeClr val="tx1"/>
                </a:solidFill>
                <a:latin typeface="Arial"/>
              </a:rPr>
              <a:t>•проявили интерес и активно участвовали в реализации проекта;</a:t>
            </a:r>
          </a:p>
          <a:p>
            <a:pPr marL="189000" indent="-189000" algn="just">
              <a:lnSpc>
                <a:spcPct val="90000"/>
              </a:lnSpc>
              <a:spcBef>
                <a:spcPts val="828"/>
              </a:spcBef>
              <a:buNone/>
              <a:tabLst>
                <a:tab pos="0" algn="l"/>
              </a:tabLst>
            </a:pPr>
            <a:r>
              <a:rPr lang="ru-RU" sz="1800" b="0" strike="noStrike" spc="-1" dirty="0">
                <a:solidFill>
                  <a:schemeClr val="tx1"/>
                </a:solidFill>
                <a:latin typeface="Arial"/>
              </a:rPr>
              <a:t>•рост уровня информированности родителей о деятельности ДОУ.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/>
          </p:nvPr>
        </p:nvSpPr>
        <p:spPr>
          <a:xfrm>
            <a:off x="5152680" y="1326600"/>
            <a:ext cx="4424760" cy="32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5152680" y="1326600"/>
            <a:ext cx="4424760" cy="32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0" strike="noStrike" spc="-1" dirty="0">
                <a:solidFill>
                  <a:schemeClr val="tx1"/>
                </a:solidFill>
                <a:latin typeface="Arial"/>
              </a:rPr>
              <a:t>Волшебную кружевную елочку</a:t>
            </a:r>
            <a:r>
              <a:rPr sz="3200" dirty="0">
                <a:solidFill>
                  <a:schemeClr val="tx1"/>
                </a:solidFill>
              </a:rPr>
              <a:t/>
            </a:r>
            <a:br>
              <a:rPr sz="3200" dirty="0">
                <a:solidFill>
                  <a:schemeClr val="tx1"/>
                </a:solidFill>
              </a:rPr>
            </a:br>
            <a:r>
              <a:rPr lang="ru-RU" sz="3200" b="0" strike="noStrike" spc="-1" dirty="0">
                <a:solidFill>
                  <a:schemeClr val="tx1"/>
                </a:solidFill>
                <a:latin typeface="Arial"/>
              </a:rPr>
              <a:t>создала семья Сухарева </a:t>
            </a:r>
            <a:r>
              <a:rPr lang="ru-RU" sz="3200" b="0" strike="noStrike" spc="-1" dirty="0" smtClean="0">
                <a:solidFill>
                  <a:schemeClr val="tx1"/>
                </a:solidFill>
                <a:latin typeface="Arial"/>
              </a:rPr>
              <a:t>Степы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267" name="Рисунок 51"/>
          <p:cNvPicPr/>
          <p:nvPr/>
        </p:nvPicPr>
        <p:blipFill>
          <a:blip r:embed="rId2"/>
          <a:stretch/>
        </p:blipFill>
        <p:spPr>
          <a:xfrm>
            <a:off x="180000" y="1171800"/>
            <a:ext cx="4745880" cy="4046760"/>
          </a:xfrm>
          <a:prstGeom prst="rect">
            <a:avLst/>
          </a:prstGeom>
          <a:ln w="0">
            <a:noFill/>
          </a:ln>
        </p:spPr>
      </p:pic>
      <p:pic>
        <p:nvPicPr>
          <p:cNvPr id="268" name="Рисунок 267"/>
          <p:cNvPicPr/>
          <p:nvPr/>
        </p:nvPicPr>
        <p:blipFill>
          <a:blip r:embed="rId3"/>
          <a:stretch/>
        </p:blipFill>
        <p:spPr>
          <a:xfrm>
            <a:off x="5152680" y="1171800"/>
            <a:ext cx="4745880" cy="4046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/>
          </p:nvPr>
        </p:nvSpPr>
        <p:spPr>
          <a:xfrm>
            <a:off x="5152680" y="1326600"/>
            <a:ext cx="4424760" cy="32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/>
          </p:nvPr>
        </p:nvSpPr>
        <p:spPr>
          <a:xfrm>
            <a:off x="5152680" y="1326600"/>
            <a:ext cx="4424760" cy="32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0" strike="noStrike" spc="-1" dirty="0">
                <a:solidFill>
                  <a:schemeClr val="tx1"/>
                </a:solidFill>
                <a:latin typeface="Arial"/>
              </a:rPr>
              <a:t>Лесную красавицу из пластилина слепила семья Шевякова </a:t>
            </a:r>
            <a:r>
              <a:rPr lang="ru-RU" sz="3200" b="0" strike="noStrike" spc="-1" dirty="0" smtClean="0">
                <a:solidFill>
                  <a:schemeClr val="tx1"/>
                </a:solidFill>
                <a:latin typeface="Arial"/>
              </a:rPr>
              <a:t>Максима</a:t>
            </a:r>
            <a:endParaRPr lang="ru-RU" sz="32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72" name="Рисунок 55"/>
          <p:cNvPicPr/>
          <p:nvPr/>
        </p:nvPicPr>
        <p:blipFill>
          <a:blip r:embed="rId2"/>
          <a:stretch/>
        </p:blipFill>
        <p:spPr>
          <a:xfrm>
            <a:off x="175680" y="1172160"/>
            <a:ext cx="4640040" cy="4270320"/>
          </a:xfrm>
          <a:prstGeom prst="rect">
            <a:avLst/>
          </a:prstGeom>
          <a:ln w="0">
            <a:noFill/>
          </a:ln>
        </p:spPr>
      </p:pic>
      <p:pic>
        <p:nvPicPr>
          <p:cNvPr id="273" name="Рисунок 272"/>
          <p:cNvPicPr/>
          <p:nvPr/>
        </p:nvPicPr>
        <p:blipFill>
          <a:blip r:embed="rId3"/>
          <a:stretch/>
        </p:blipFill>
        <p:spPr>
          <a:xfrm>
            <a:off x="5152680" y="1172160"/>
            <a:ext cx="4677840" cy="4226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3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0" strike="noStrike" spc="-1" dirty="0">
                <a:solidFill>
                  <a:schemeClr val="tx1"/>
                </a:solidFill>
                <a:latin typeface="Arial"/>
              </a:rPr>
              <a:t>Домик для лесных зверят смастерила семья </a:t>
            </a:r>
            <a:r>
              <a:rPr lang="ru-RU" sz="3200" b="0" strike="noStrike" spc="-1" dirty="0" err="1">
                <a:solidFill>
                  <a:schemeClr val="tx1"/>
                </a:solidFill>
                <a:latin typeface="Arial"/>
              </a:rPr>
              <a:t>Пойгиной</a:t>
            </a:r>
            <a:r>
              <a:rPr lang="ru-RU" sz="3200" b="0" strike="noStrike" spc="-1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3200" b="0" strike="noStrike" spc="-1" dirty="0" smtClean="0">
                <a:solidFill>
                  <a:schemeClr val="tx1"/>
                </a:solidFill>
                <a:latin typeface="Arial"/>
              </a:rPr>
              <a:t>Саши</a:t>
            </a:r>
            <a:endParaRPr lang="ru-RU" sz="32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77" name="Рисунок 59"/>
          <p:cNvPicPr/>
          <p:nvPr/>
        </p:nvPicPr>
        <p:blipFill>
          <a:blip r:embed="rId2"/>
          <a:stretch/>
        </p:blipFill>
        <p:spPr>
          <a:xfrm>
            <a:off x="180000" y="1476360"/>
            <a:ext cx="4589280" cy="3966120"/>
          </a:xfrm>
          <a:prstGeom prst="rect">
            <a:avLst/>
          </a:prstGeom>
          <a:ln w="0">
            <a:noFill/>
          </a:ln>
        </p:spPr>
      </p:pic>
      <p:pic>
        <p:nvPicPr>
          <p:cNvPr id="278" name="Рисунок 277"/>
          <p:cNvPicPr/>
          <p:nvPr/>
        </p:nvPicPr>
        <p:blipFill>
          <a:blip r:embed="rId3"/>
          <a:stretch/>
        </p:blipFill>
        <p:spPr>
          <a:xfrm>
            <a:off x="5152680" y="1440000"/>
            <a:ext cx="4424760" cy="3778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/>
          </p:nvPr>
        </p:nvSpPr>
        <p:spPr>
          <a:xfrm>
            <a:off x="5152680" y="1326600"/>
            <a:ext cx="4424760" cy="32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5152680" y="1326600"/>
            <a:ext cx="4424760" cy="32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title"/>
          </p:nvPr>
        </p:nvSpPr>
        <p:spPr>
          <a:xfrm>
            <a:off x="504000" y="22680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0" strike="noStrike" spc="-1" dirty="0">
                <a:solidFill>
                  <a:schemeClr val="tx1"/>
                </a:solidFill>
                <a:latin typeface="Arial"/>
              </a:rPr>
              <a:t>Вся покрыта серебром новогодняя гостья семьи </a:t>
            </a:r>
            <a:r>
              <a:rPr lang="ru-RU" sz="3200" b="0" strike="noStrike" spc="-1" dirty="0" err="1">
                <a:solidFill>
                  <a:schemeClr val="tx1"/>
                </a:solidFill>
                <a:latin typeface="Arial"/>
              </a:rPr>
              <a:t>Зазыкина</a:t>
            </a:r>
            <a:r>
              <a:rPr lang="ru-RU" sz="3200" b="0" strike="noStrike" spc="-1" dirty="0">
                <a:solidFill>
                  <a:schemeClr val="tx1"/>
                </a:solidFill>
                <a:latin typeface="Arial"/>
              </a:rPr>
              <a:t> </a:t>
            </a:r>
            <a:r>
              <a:rPr lang="ru-RU" sz="3200" b="0" strike="noStrike" spc="-1" dirty="0" smtClean="0">
                <a:solidFill>
                  <a:schemeClr val="tx1"/>
                </a:solidFill>
                <a:latin typeface="Arial"/>
              </a:rPr>
              <a:t>Димы</a:t>
            </a:r>
            <a:endParaRPr lang="ru-RU" sz="32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82" name="Рисунок 63"/>
          <p:cNvPicPr/>
          <p:nvPr/>
        </p:nvPicPr>
        <p:blipFill>
          <a:blip r:embed="rId2"/>
          <a:stretch/>
        </p:blipFill>
        <p:spPr>
          <a:xfrm>
            <a:off x="180000" y="1171800"/>
            <a:ext cx="4858200" cy="4226760"/>
          </a:xfrm>
          <a:prstGeom prst="rect">
            <a:avLst/>
          </a:prstGeom>
          <a:ln w="0">
            <a:noFill/>
          </a:ln>
        </p:spPr>
      </p:pic>
      <p:pic>
        <p:nvPicPr>
          <p:cNvPr id="283" name="Рисунок 282"/>
          <p:cNvPicPr/>
          <p:nvPr/>
        </p:nvPicPr>
        <p:blipFill>
          <a:blip r:embed="rId3"/>
          <a:stretch/>
        </p:blipFill>
        <p:spPr>
          <a:xfrm>
            <a:off x="5152680" y="1171800"/>
            <a:ext cx="4745880" cy="4226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3"/>
          <p:cNvSpPr>
            <a:spLocks noGrp="1"/>
          </p:cNvSpPr>
          <p:nvPr>
            <p:ph type="title"/>
          </p:nvPr>
        </p:nvSpPr>
        <p:spPr>
          <a:xfrm>
            <a:off x="504000" y="74160"/>
            <a:ext cx="9069480" cy="124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0" strike="noStrike" spc="-1" dirty="0">
                <a:solidFill>
                  <a:schemeClr val="tx1"/>
                </a:solidFill>
                <a:latin typeface="Arial"/>
              </a:rPr>
              <a:t>Ждет под елочкой гостей </a:t>
            </a:r>
            <a:r>
              <a:rPr sz="3200" dirty="0">
                <a:solidFill>
                  <a:schemeClr val="tx1"/>
                </a:solidFill>
              </a:rPr>
              <a:t/>
            </a:r>
            <a:br>
              <a:rPr sz="3200" dirty="0">
                <a:solidFill>
                  <a:schemeClr val="tx1"/>
                </a:solidFill>
              </a:rPr>
            </a:br>
            <a:r>
              <a:rPr lang="ru-RU" sz="3200" b="0" strike="noStrike" spc="-1" dirty="0">
                <a:solidFill>
                  <a:schemeClr val="tx1"/>
                </a:solidFill>
                <a:latin typeface="Arial"/>
              </a:rPr>
              <a:t>Дед Мороз семьи Мешалкина </a:t>
            </a:r>
            <a:r>
              <a:rPr lang="ru-RU" sz="3200" b="0" strike="noStrike" spc="-1" dirty="0" smtClean="0">
                <a:solidFill>
                  <a:schemeClr val="tx1"/>
                </a:solidFill>
                <a:latin typeface="Arial"/>
              </a:rPr>
              <a:t>Дани</a:t>
            </a:r>
            <a:endParaRPr lang="ru-RU" sz="32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87" name="Рисунок 67"/>
          <p:cNvPicPr/>
          <p:nvPr/>
        </p:nvPicPr>
        <p:blipFill>
          <a:blip r:embed="rId2"/>
          <a:stretch/>
        </p:blipFill>
        <p:spPr>
          <a:xfrm>
            <a:off x="180000" y="1418400"/>
            <a:ext cx="4857840" cy="4077360"/>
          </a:xfrm>
          <a:prstGeom prst="rect">
            <a:avLst/>
          </a:prstGeom>
          <a:ln w="0">
            <a:noFill/>
          </a:ln>
        </p:spPr>
      </p:pic>
      <p:pic>
        <p:nvPicPr>
          <p:cNvPr id="288" name="Рисунок 287"/>
          <p:cNvPicPr/>
          <p:nvPr/>
        </p:nvPicPr>
        <p:blipFill>
          <a:blip r:embed="rId3"/>
          <a:stretch/>
        </p:blipFill>
        <p:spPr>
          <a:xfrm>
            <a:off x="5201313" y="1251099"/>
            <a:ext cx="4678560" cy="4074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/>
          </p:nvPr>
        </p:nvSpPr>
        <p:spPr>
          <a:xfrm>
            <a:off x="5152680" y="1326600"/>
            <a:ext cx="4424760" cy="32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/>
          </p:nvPr>
        </p:nvSpPr>
        <p:spPr>
          <a:xfrm>
            <a:off x="5152680" y="1326600"/>
            <a:ext cx="4424760" cy="32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0" strike="noStrike" spc="-1" dirty="0">
                <a:solidFill>
                  <a:schemeClr val="tx1"/>
                </a:solidFill>
                <a:latin typeface="Arial"/>
              </a:rPr>
              <a:t>В гости к елке заглянул белый зайчик семьи Богдана и Олега </a:t>
            </a:r>
            <a:r>
              <a:rPr lang="ru-RU" sz="3200" b="0" strike="noStrike" spc="-1" dirty="0" smtClean="0">
                <a:solidFill>
                  <a:schemeClr val="tx1"/>
                </a:solidFill>
                <a:latin typeface="Arial"/>
              </a:rPr>
              <a:t>Беловых</a:t>
            </a:r>
            <a:endParaRPr lang="ru-RU" sz="3200" b="0" strike="noStrike" spc="-1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92" name="Рисунок 71"/>
          <p:cNvPicPr/>
          <p:nvPr/>
        </p:nvPicPr>
        <p:blipFill>
          <a:blip r:embed="rId2"/>
          <a:stretch/>
        </p:blipFill>
        <p:spPr>
          <a:xfrm>
            <a:off x="180000" y="1172160"/>
            <a:ext cx="4753080" cy="4011120"/>
          </a:xfrm>
          <a:prstGeom prst="rect">
            <a:avLst/>
          </a:prstGeom>
          <a:ln w="0">
            <a:noFill/>
          </a:ln>
        </p:spPr>
      </p:pic>
      <p:pic>
        <p:nvPicPr>
          <p:cNvPr id="293" name="Рисунок 292"/>
          <p:cNvPicPr/>
          <p:nvPr/>
        </p:nvPicPr>
        <p:blipFill>
          <a:blip r:embed="rId3"/>
          <a:stretch/>
        </p:blipFill>
        <p:spPr>
          <a:xfrm>
            <a:off x="5152680" y="1172160"/>
            <a:ext cx="4745520" cy="4046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378</TotalTime>
  <Words>307</Words>
  <Application>Microsoft Office PowerPoint</Application>
  <PresentationFormat>Произвольный</PresentationFormat>
  <Paragraphs>43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Office Theme</vt:lpstr>
      <vt:lpstr>Office Theme</vt:lpstr>
      <vt:lpstr>Office Theme</vt:lpstr>
      <vt:lpstr>Office Theme</vt:lpstr>
      <vt:lpstr>Office Theme</vt:lpstr>
      <vt:lpstr>Office Theme</vt:lpstr>
      <vt:lpstr>МБДОУ «Црр- д/с № 6»» </vt:lpstr>
      <vt:lpstr>Презентация PowerPoint</vt:lpstr>
      <vt:lpstr>Презентация PowerPoint</vt:lpstr>
      <vt:lpstr>Волшебную кружевную елочку создала семья Сухарева Степы</vt:lpstr>
      <vt:lpstr>Лесную красавицу из пластилина слепила семья Шевякова Максима</vt:lpstr>
      <vt:lpstr>Домик для лесных зверят смастерила семья Пойгиной Саши</vt:lpstr>
      <vt:lpstr>Вся покрыта серебром новогодняя гостья семьи Зазыкина Димы</vt:lpstr>
      <vt:lpstr>Ждет под елочкой гостей  Дед Мороз семьи Мешалкина Дани</vt:lpstr>
      <vt:lpstr>В гости к елке заглянул белый зайчик семьи Богдана и Олега Беловых</vt:lpstr>
      <vt:lpstr>Картина из пластилина ? Не проблема. Все по силам семье Волкович Демида</vt:lpstr>
      <vt:lpstr>Приглашают на Новогоднее торжество к елочке Дед Мороз и Снегурочка семьи Рассаднева Дениса</vt:lpstr>
      <vt:lpstr>Необычная красавица - елка семьи Чутак Артема пожаловала на праздник к ребятам</vt:lpstr>
      <vt:lpstr>Много талантов у наших пап и мам. Прекрасную сказочную  атмосферу создали они для ребят в группе</vt:lpstr>
      <vt:lpstr>Веселые снеговики появились на салфетницах, игрушках, карандашах и даже шкафчиках</vt:lpstr>
      <vt:lpstr> В театре на палочках и стенде для математики поселились герои сказки  «Про непослушных снеговиков»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ЦРР №6 МБДОУ Детский сад «Елочка».</dc:title>
  <dc:subject/>
  <dc:creator/>
  <dc:description/>
  <cp:lastModifiedBy>RiCo</cp:lastModifiedBy>
  <cp:revision>26</cp:revision>
  <dcterms:modified xsi:type="dcterms:W3CDTF">2024-02-16T08:40:51Z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17</vt:i4>
  </property>
</Properties>
</file>