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2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56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20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8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6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0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7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77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59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6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37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3C93D-8F42-4E02-B1EB-AE3F776B1D7B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C600-EC06-4D0A-AD55-5D812E6B9D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56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690" y="767358"/>
            <a:ext cx="11180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Презентация к проекту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43135" y="2233044"/>
            <a:ext cx="8914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«Малышам о природе»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46485" y="3984057"/>
            <a:ext cx="544604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Подготовила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воспитатель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младшей группы №1</a:t>
            </a:r>
          </a:p>
          <a:p>
            <a:pPr algn="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МБДОУ «</a:t>
            </a:r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Црр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д/с № 6»</a:t>
            </a:r>
          </a:p>
          <a:p>
            <a:pPr algn="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Платонова В.В.</a:t>
            </a:r>
          </a:p>
          <a:p>
            <a:pPr algn="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7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54" r="10569"/>
          <a:stretch/>
        </p:blipFill>
        <p:spPr>
          <a:xfrm>
            <a:off x="1137183" y="574964"/>
            <a:ext cx="9917632" cy="5160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097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091" r="14546"/>
          <a:stretch/>
        </p:blipFill>
        <p:spPr>
          <a:xfrm>
            <a:off x="180109" y="1129146"/>
            <a:ext cx="6336145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8"/>
          <a:stretch/>
        </p:blipFill>
        <p:spPr>
          <a:xfrm rot="5400000">
            <a:off x="6948847" y="1733767"/>
            <a:ext cx="515389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603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3"/>
          <a:stretch/>
        </p:blipFill>
        <p:spPr>
          <a:xfrm rot="5400000">
            <a:off x="6068291" y="1782041"/>
            <a:ext cx="6151418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9"/>
          <a:stretch/>
        </p:blipFill>
        <p:spPr>
          <a:xfrm rot="5400000">
            <a:off x="2370859" y="1885949"/>
            <a:ext cx="6040582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71978" y="2038380"/>
            <a:ext cx="5926080" cy="2666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56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r="17677"/>
          <a:stretch/>
        </p:blipFill>
        <p:spPr>
          <a:xfrm rot="10800000">
            <a:off x="290945" y="1027906"/>
            <a:ext cx="6069293" cy="3808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4"/>
          <a:stretch/>
        </p:blipFill>
        <p:spPr>
          <a:xfrm rot="5400000">
            <a:off x="6340774" y="1504954"/>
            <a:ext cx="5597238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592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1488"/>
            <a:ext cx="10498671" cy="47244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7731" y="104576"/>
            <a:ext cx="8469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Песок бывает разный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04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301" y="97246"/>
            <a:ext cx="3401863" cy="6663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2" y="1690688"/>
            <a:ext cx="8108549" cy="36488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41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2" y="1156854"/>
            <a:ext cx="931333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1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549" y="1914199"/>
            <a:ext cx="5633001" cy="2534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95" y="1550251"/>
            <a:ext cx="7250544" cy="3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6" y="1288455"/>
            <a:ext cx="9441873" cy="42488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6539" y="104576"/>
            <a:ext cx="6621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Птицы- наши друзья!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675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3"/>
          <a:stretch/>
        </p:blipFill>
        <p:spPr>
          <a:xfrm rot="5400000">
            <a:off x="6809508" y="1885949"/>
            <a:ext cx="6359238" cy="3086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6"/>
          <a:stretch/>
        </p:blipFill>
        <p:spPr>
          <a:xfrm rot="5400000">
            <a:off x="2688560" y="1819074"/>
            <a:ext cx="6404439" cy="3496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1964" y="2091169"/>
            <a:ext cx="5945909" cy="26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8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459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84117" y="25360"/>
            <a:ext cx="10023764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младшей группы, воспитатель, родители.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групповой, творческий, 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долгосрочный 2 месяца, октябрь -ноябрь.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время, когда вопрос экологии является одним из важных вопросов, экологическое воспитание дошкольников становится одним из актуальных направлений современности. Именно в дошкольном возрасте формируются представления об экологической культуре. Поэтому очень важная задача стоит перед педагогами и родителями- пробудить интерес детей к окружающей природе и заботливом отношении к ней. Проект «Малышам о природе» позволит расширить знания воспитанников об окружающей природе и необходимости беречь ее.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4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639" y="764669"/>
            <a:ext cx="9876978" cy="44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8709" y="2967335"/>
            <a:ext cx="975459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внимание!!!</a:t>
            </a:r>
            <a:endParaRPr lang="ru-RU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1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1" y="238496"/>
            <a:ext cx="112083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экологического мировоззрения и культуры детей второй младшей группы.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Развивать наблюдательность и любознательность детей в процессе ознакомления их с явлением природы.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Воспитывать любовь к природе, интерес и заботливое отношение к растительному и животному миру.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Использовать интегрированный подход в экологическом воспитании дошкольников через различные виды деятельности.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Обогащать развивающую среду по экологическому направлению в группе.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♦ Повысить педагогическую компетентность родителей по вопросам экологического воспитания.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11599"/>
            <a:ext cx="12193057" cy="68464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5964" y="613052"/>
            <a:ext cx="994756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У детей будут сформированы элементарные экологические знания культура поведения в природе.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Сформируются знания о взаимосвязи человека и природы.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Разовьётся  интерес  к явлениям и объектам природы, навыки бережного отношения к растительной фауне, птицам  и животным.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♦ Научатся экспериментировать, анализировать, делать выводы.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1753" y="104576"/>
            <a:ext cx="9708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Знакомство с уголком природы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54"/>
          <a:stretch/>
        </p:blipFill>
        <p:spPr>
          <a:xfrm rot="5400000">
            <a:off x="685799" y="2301569"/>
            <a:ext cx="5112327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33195"/>
          <a:stretch/>
        </p:blipFill>
        <p:spPr>
          <a:xfrm>
            <a:off x="5937739" y="802409"/>
            <a:ext cx="4079098" cy="6055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807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8926" y="5799"/>
            <a:ext cx="99941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Знакомимся с правилами ухода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комнатными растениями</a:t>
            </a:r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1646977"/>
            <a:ext cx="6986589" cy="52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69" y="-23064787"/>
            <a:ext cx="4927044" cy="10948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5"/>
          <a:stretch/>
        </p:blipFill>
        <p:spPr>
          <a:xfrm rot="5400000">
            <a:off x="6042444" y="1778481"/>
            <a:ext cx="5952551" cy="3094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506"/>
          <a:stretch/>
        </p:blipFill>
        <p:spPr>
          <a:xfrm rot="5400000">
            <a:off x="628094" y="1454997"/>
            <a:ext cx="6177983" cy="3998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49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3979"/>
          <a:stretch/>
        </p:blipFill>
        <p:spPr>
          <a:xfrm>
            <a:off x="4309546" y="951606"/>
            <a:ext cx="2670279" cy="5684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3070"/>
          <a:stretch/>
        </p:blipFill>
        <p:spPr>
          <a:xfrm>
            <a:off x="1354535" y="1787126"/>
            <a:ext cx="2011854" cy="433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8021" t="19395" r="38006" b="16351"/>
          <a:stretch/>
        </p:blipFill>
        <p:spPr>
          <a:xfrm>
            <a:off x="7812147" y="2188501"/>
            <a:ext cx="4002580" cy="4447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4092" y="-29446"/>
            <a:ext cx="1131216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Эксперимент «Посадка лука»,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наблюдаем как меняется лучок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3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5799"/>
            <a:ext cx="12193057" cy="6846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7576"/>
          <a:stretch/>
        </p:blipFill>
        <p:spPr>
          <a:xfrm>
            <a:off x="1219200" y="922423"/>
            <a:ext cx="3847234" cy="5776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7978"/>
          <a:stretch/>
        </p:blipFill>
        <p:spPr>
          <a:xfrm>
            <a:off x="6680489" y="840488"/>
            <a:ext cx="3059256" cy="572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0347" y="-82842"/>
            <a:ext cx="11596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экологические игры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0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298</Words>
  <Application>Microsoft Office PowerPoint</Application>
  <PresentationFormat>Широкоэкранный</PresentationFormat>
  <Paragraphs>35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11</cp:revision>
  <dcterms:created xsi:type="dcterms:W3CDTF">2024-01-18T10:25:46Z</dcterms:created>
  <dcterms:modified xsi:type="dcterms:W3CDTF">2024-01-18T12:27:33Z</dcterms:modified>
</cp:coreProperties>
</file>