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9" r:id="rId5"/>
    <p:sldId id="261" r:id="rId6"/>
    <p:sldId id="260" r:id="rId7"/>
    <p:sldId id="258" r:id="rId8"/>
    <p:sldId id="273" r:id="rId9"/>
    <p:sldId id="274" r:id="rId10"/>
    <p:sldId id="275" r:id="rId11"/>
    <p:sldId id="276" r:id="rId12"/>
    <p:sldId id="289" r:id="rId13"/>
    <p:sldId id="290" r:id="rId14"/>
    <p:sldId id="291" r:id="rId15"/>
    <p:sldId id="292" r:id="rId16"/>
    <p:sldId id="262" r:id="rId17"/>
    <p:sldId id="263" r:id="rId18"/>
    <p:sldId id="297" r:id="rId19"/>
    <p:sldId id="298" r:id="rId20"/>
    <p:sldId id="299" r:id="rId21"/>
    <p:sldId id="300" r:id="rId22"/>
    <p:sldId id="301" r:id="rId23"/>
    <p:sldId id="264" r:id="rId24"/>
    <p:sldId id="293" r:id="rId25"/>
    <p:sldId id="294" r:id="rId26"/>
    <p:sldId id="295" r:id="rId27"/>
    <p:sldId id="265" r:id="rId28"/>
    <p:sldId id="266" r:id="rId29"/>
    <p:sldId id="267" r:id="rId30"/>
    <p:sldId id="29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38" d="100"/>
          <a:sy n="38" d="100"/>
        </p:scale>
        <p:origin x="-88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142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269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5477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90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824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562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763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5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31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88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402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079F9-8460-42EA-AC2F-89A589D6B9AA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FF40-3843-40CE-B612-7BAE6242C7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059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8217" y="855124"/>
            <a:ext cx="1119556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Технология проектной деятельности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формировании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кологических  п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редставлений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младших дошкольников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0869" y="-23064787"/>
            <a:ext cx="4927044" cy="10948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445"/>
          <a:stretch/>
        </p:blipFill>
        <p:spPr>
          <a:xfrm rot="5400000">
            <a:off x="6042444" y="1778481"/>
            <a:ext cx="5952551" cy="3094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30506"/>
          <a:stretch/>
        </p:blipFill>
        <p:spPr>
          <a:xfrm rot="5400000">
            <a:off x="628094" y="1454997"/>
            <a:ext cx="6177983" cy="3998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037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3979"/>
          <a:stretch/>
        </p:blipFill>
        <p:spPr>
          <a:xfrm>
            <a:off x="4309546" y="1724880"/>
            <a:ext cx="2670279" cy="491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b="3070"/>
          <a:stretch/>
        </p:blipFill>
        <p:spPr>
          <a:xfrm>
            <a:off x="1354535" y="1787126"/>
            <a:ext cx="2011854" cy="4331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8021" t="19395" r="38006" b="16351"/>
          <a:stretch/>
        </p:blipFill>
        <p:spPr>
          <a:xfrm>
            <a:off x="7812147" y="2188501"/>
            <a:ext cx="4002580" cy="4447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84092" y="-29446"/>
            <a:ext cx="113121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Эксперимент «Посадка лука»,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наблюдаем как меняется лучок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6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191488"/>
            <a:ext cx="10498671" cy="4724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57731" y="104576"/>
            <a:ext cx="84699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Песок бывает разный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4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1301" y="97246"/>
            <a:ext cx="3401863" cy="6663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112" y="1690688"/>
            <a:ext cx="8108549" cy="36488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6509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332" y="1156854"/>
            <a:ext cx="931333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82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70549" y="1914199"/>
            <a:ext cx="5633001" cy="2534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8195" y="1550251"/>
            <a:ext cx="7250544" cy="3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7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104576"/>
            <a:ext cx="10273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Сравнение свойств песка и глины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618" y="1126683"/>
            <a:ext cx="4861818" cy="4861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0018" y="926961"/>
            <a:ext cx="5653782" cy="565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70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163" y="1027906"/>
            <a:ext cx="5160818" cy="5160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9200" y="1027906"/>
            <a:ext cx="5368637" cy="5368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2900" y="1518624"/>
            <a:ext cx="4842164" cy="48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718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27576"/>
          <a:stretch/>
        </p:blipFill>
        <p:spPr>
          <a:xfrm>
            <a:off x="1219200" y="922423"/>
            <a:ext cx="3847234" cy="5776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b="7978"/>
          <a:stretch/>
        </p:blipFill>
        <p:spPr>
          <a:xfrm>
            <a:off x="6680489" y="840488"/>
            <a:ext cx="3059256" cy="572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0347" y="-82842"/>
            <a:ext cx="11596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экологические игры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5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954" r="10569"/>
          <a:stretch/>
        </p:blipFill>
        <p:spPr>
          <a:xfrm>
            <a:off x="1137183" y="574964"/>
            <a:ext cx="9917632" cy="5160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975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6364" y="501870"/>
            <a:ext cx="114438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Давайте, дошколята, природу созидать!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ней ни на минуту не надо забывать.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цветы, леса, поля и речки,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все для нас навечно!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человека с природой – чрезвычайно актуальная проблема современности. К числу самых волнующих причин, несомненно, относятся проблемы, связанные с загрязнением окружающей среды. Загрязняется все: воздух, вода, почва. И это в свою очередь не может не сказаться губительно на растениях, животных, на здоровье людей.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9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9091" r="14546"/>
          <a:stretch/>
        </p:blipFill>
        <p:spPr>
          <a:xfrm>
            <a:off x="180109" y="1129146"/>
            <a:ext cx="6336145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848"/>
          <a:stretch/>
        </p:blipFill>
        <p:spPr>
          <a:xfrm rot="5400000">
            <a:off x="6948847" y="1733767"/>
            <a:ext cx="515389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58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303"/>
          <a:stretch/>
        </p:blipFill>
        <p:spPr>
          <a:xfrm rot="5400000">
            <a:off x="6068291" y="1782041"/>
            <a:ext cx="6151418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919"/>
          <a:stretch/>
        </p:blipFill>
        <p:spPr>
          <a:xfrm rot="5400000">
            <a:off x="2370859" y="1885949"/>
            <a:ext cx="6040582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271978" y="2038380"/>
            <a:ext cx="5926080" cy="266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6102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06" r="17677"/>
          <a:stretch/>
        </p:blipFill>
        <p:spPr>
          <a:xfrm rot="10800000">
            <a:off x="290945" y="1027906"/>
            <a:ext cx="6069293" cy="3808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384"/>
          <a:stretch/>
        </p:blipFill>
        <p:spPr>
          <a:xfrm rot="5400000">
            <a:off x="6340774" y="1504954"/>
            <a:ext cx="5597238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4523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239" y="-96540"/>
            <a:ext cx="12154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Рассматривание иллюстраций «Птицы»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666170"/>
            <a:ext cx="2730212" cy="6067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0764" y="667299"/>
            <a:ext cx="2729705" cy="6066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67272" y="693192"/>
            <a:ext cx="2705892" cy="60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37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412" y="2117306"/>
            <a:ext cx="9441873" cy="42488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6539" y="104576"/>
            <a:ext cx="6621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Птицы- наши друзья!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357" y="826790"/>
            <a:ext cx="1021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Выполнение творческих заданий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7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273"/>
          <a:stretch/>
        </p:blipFill>
        <p:spPr>
          <a:xfrm rot="5400000">
            <a:off x="6809508" y="1885949"/>
            <a:ext cx="6359238" cy="3086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576"/>
          <a:stretch/>
        </p:blipFill>
        <p:spPr>
          <a:xfrm rot="5400000">
            <a:off x="2688560" y="1819074"/>
            <a:ext cx="6404439" cy="3496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901964" y="2091169"/>
            <a:ext cx="5945909" cy="26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5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639" y="764669"/>
            <a:ext cx="9876978" cy="44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15580" y="356905"/>
            <a:ext cx="73438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Экологические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сюжетно-ролевые игры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544" y="179045"/>
            <a:ext cx="2924958" cy="6499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885055" y="137107"/>
            <a:ext cx="3804922" cy="84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1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8980" y="365125"/>
            <a:ext cx="8934038" cy="58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9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60513" y="-2120898"/>
            <a:ext cx="4781967" cy="1062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0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28800" y="1027906"/>
            <a:ext cx="921327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проектной технологии.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инновационных процессов в ДОУ; применение педагогами знаний, умений и навыков, приобретенных в профессиональной деятельности (на интеграционной основе).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4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8702" y="1346353"/>
            <a:ext cx="97545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внимание!!!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2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5345" y="0"/>
            <a:ext cx="10252364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подготовки педагогов к проектной деятельности.</a:t>
            </a:r>
          </a:p>
          <a:p>
            <a:endParaRPr lang="ru-RU" dirty="0" smtClean="0"/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 Развитие навыков планирования (четкого формулирования цели, определения основных шагов по достижению поставленной цели, сроков и средств).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Совершенствование навыков сбора и обработки информации (выбор нужной информации и правильное ее использование).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Развитие экспертно-аналитических умений (креативность и критическое мышление).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Развитие прогностических умений (предполагаемый результат деятельности).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 Формирование позитивного отношения к проектной деятельности (инициатива, энтузиазм, обязательность в выполнении работы в соответствии с установленным планом и графиком).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30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5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156978"/>
            <a:ext cx="1043247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 создается и реализуется поэтапно:</a:t>
            </a:r>
          </a:p>
          <a:p>
            <a:endParaRPr lang="ru-RU" dirty="0" smtClean="0"/>
          </a:p>
          <a:p>
            <a:r>
              <a:rPr lang="ru-RU" sz="2200" dirty="0" smtClean="0"/>
              <a:t>1.   Целеполагание. Воспитатель  помогает детям определить наиболее актуальную и в то же время посильную экологическую задачу на какой-то временной отрезок.</a:t>
            </a:r>
          </a:p>
          <a:p>
            <a:endParaRPr lang="ru-RU" sz="2200" dirty="0" smtClean="0"/>
          </a:p>
          <a:p>
            <a:r>
              <a:rPr lang="ru-RU" sz="2200" dirty="0" smtClean="0"/>
              <a:t>2.   Планирование. Дети под руководством воспитателя разрабатывают план деятельности по достижению намеченной цели, Намечают основные шаги. Определяются источники, способы сбора и анализа информации: к кому предстоит обратиться за помощью, что необходимо для выполнения проекта и т.д. Устанавливаются критерии оценки результата и процесса выполнения проекта.</a:t>
            </a:r>
          </a:p>
          <a:p>
            <a:endParaRPr lang="ru-RU" sz="2200" dirty="0" smtClean="0"/>
          </a:p>
          <a:p>
            <a:r>
              <a:rPr lang="ru-RU" sz="2200" dirty="0" smtClean="0"/>
              <a:t>3.   Выполнение проекта. Организуется конкретное практическое дело. Для этого детьми собираются конкретные факты в процессе наблюдений, эксперимента и т.д.</a:t>
            </a:r>
          </a:p>
          <a:p>
            <a:endParaRPr lang="ru-RU" sz="2200" dirty="0" smtClean="0"/>
          </a:p>
          <a:p>
            <a:r>
              <a:rPr lang="ru-RU" sz="2200" dirty="0" smtClean="0"/>
              <a:t>4.   Подведение итогов. Проводится презентация проекта и Коллективное обсуждение его. Оценивается работа детей по заранее намеченным критериям. Отмечаются использованные и неиспользованные возможности, творческий подход, возможности для дальнейшего развития проекта. Определяются задачи для новых проектов.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35821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92878" y="365125"/>
            <a:ext cx="3856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проектов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870364" y="1027906"/>
            <a:ext cx="1522514" cy="1535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726873" y="928255"/>
            <a:ext cx="720436" cy="2575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832764" y="826790"/>
            <a:ext cx="41563" cy="2927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001987" y="1027906"/>
            <a:ext cx="1684813" cy="2172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771657" y="928255"/>
            <a:ext cx="2203616" cy="867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36560" y="2722643"/>
            <a:ext cx="3152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Исследовательские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35083" y="3797300"/>
            <a:ext cx="2002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Творческие 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14833" y="4216247"/>
            <a:ext cx="1505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Игровые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750382" y="3508453"/>
            <a:ext cx="3002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Информационные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636399" y="1846721"/>
            <a:ext cx="2425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15" y="0"/>
            <a:ext cx="12193057" cy="6846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52398" y="514988"/>
            <a:ext cx="3758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ичностные качества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870365" y="1038208"/>
            <a:ext cx="2582033" cy="1704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4234580" y="1170926"/>
            <a:ext cx="1770837" cy="2895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844145" y="1038208"/>
            <a:ext cx="1828800" cy="2508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066596" y="1038208"/>
            <a:ext cx="1479186" cy="596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1088" y="2785040"/>
            <a:ext cx="4476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в коллективе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78636" y="1506668"/>
            <a:ext cx="43364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Умение брать ответственность </a:t>
            </a:r>
          </a:p>
          <a:p>
            <a:pPr algn="ctr"/>
            <a:r>
              <a:rPr lang="ru-RU" sz="2400" b="1" dirty="0" smtClean="0"/>
              <a:t>за решение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090498" y="4170394"/>
            <a:ext cx="5074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разделять ответственность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27976" y="3588158"/>
            <a:ext cx="48640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Умение анализировать результаты</a:t>
            </a:r>
          </a:p>
          <a:p>
            <a:pPr algn="ctr"/>
            <a:r>
              <a:rPr lang="ru-RU" sz="2400" b="1" dirty="0" smtClean="0"/>
              <a:t> своей деятельности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46083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1753" y="104576"/>
            <a:ext cx="9708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Знакомство с уголком природы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454"/>
          <a:stretch/>
        </p:blipFill>
        <p:spPr>
          <a:xfrm rot="5400000">
            <a:off x="685799" y="2301569"/>
            <a:ext cx="5112327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b="33195"/>
          <a:stretch/>
        </p:blipFill>
        <p:spPr>
          <a:xfrm>
            <a:off x="5937739" y="802409"/>
            <a:ext cx="4079098" cy="6055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2788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8926" y="5799"/>
            <a:ext cx="99941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Знакомимся с правилами ухода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комнатными растениями</a:t>
            </a:r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99" y="1646977"/>
            <a:ext cx="6986589" cy="52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6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444</Words>
  <Application>Microsoft Office PowerPoint</Application>
  <PresentationFormat>Произвольный</PresentationFormat>
  <Paragraphs>64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13</cp:revision>
  <dcterms:created xsi:type="dcterms:W3CDTF">2024-01-29T10:19:52Z</dcterms:created>
  <dcterms:modified xsi:type="dcterms:W3CDTF">2024-02-16T14:31:12Z</dcterms:modified>
</cp:coreProperties>
</file>