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8" r:id="rId4"/>
    <p:sldId id="259" r:id="rId5"/>
    <p:sldId id="263" r:id="rId6"/>
    <p:sldId id="264" r:id="rId7"/>
    <p:sldId id="269" r:id="rId8"/>
    <p:sldId id="270" r:id="rId9"/>
    <p:sldId id="272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8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E1B6-D552-4B71-AD31-90B1B4119FA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A3915-EDB2-48F9-8642-55A4ADE9D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8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раски природы\KraskiPri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5220072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2" y="1412776"/>
            <a:ext cx="5206190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ProPowerPoint\Шаблоны\В работе\Краски природы\KraskiPriody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188913"/>
            <a:ext cx="69135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412875"/>
            <a:ext cx="68516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938" y="6573838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FDEADA"/>
                </a:solidFill>
                <a:latin typeface="Bell MT" pitchFamily="18" charset="0"/>
              </a:rPr>
              <a:t>ProPowerPoint.Ru</a:t>
            </a:r>
            <a:endParaRPr lang="ru-RU" sz="1400" dirty="0" smtClean="0">
              <a:solidFill>
                <a:srgbClr val="FDEADA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928926" y="1643050"/>
            <a:ext cx="5643602" cy="385765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1143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cra" pitchFamily="2" charset="0"/>
              </a:rPr>
              <a:t/>
            </a:r>
            <a:br>
              <a:rPr lang="ru-RU" sz="3600" b="1" dirty="0" smtClean="0">
                <a:ln w="1143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cra" pitchFamily="2" charset="0"/>
              </a:rPr>
            </a:br>
            <a:r>
              <a:rPr lang="ru-RU" sz="3600" b="1" dirty="0" smtClean="0">
                <a:ln w="1143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icra" pitchFamily="2" charset="0"/>
              </a:rPr>
              <a:t>РАЗВИТИЕ ТВОРЧЕСКИХ СПОСОБНОСТЕЙ У ДЕТЕЙ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endParaRPr lang="ru-RU" sz="5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8" y="142852"/>
            <a:ext cx="8843992" cy="1143008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800" b="1" dirty="0" smtClean="0">
                <a:ln w="11430">
                  <a:solidFill>
                    <a:srgbClr val="FF33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Консультация для родителей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6215082"/>
            <a:ext cx="10001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600076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Чуканова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214291"/>
            <a:ext cx="7094568" cy="64294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           Простые истины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1. Окружающая среда ребенка должна     способствовать его развитию;</a:t>
            </a: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2. Поощряйте и хвалите только безопасные творческие детские инициативы;</a:t>
            </a: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3. Постарайтесь сделать занятия с ребёнком интересными и весёлыми; </a:t>
            </a: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4. Не давайте слишком много информации детскому мозгу. Нам не стоит забывать, что наша задача - развитие способностей;</a:t>
            </a: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5. Процесс развития творческих способностей детей должен носить регулярный характер.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Счастливого  вам  общения  с детьми,                     уважаемые родители!</a:t>
            </a:r>
            <a:endParaRPr lang="ru-RU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Большой потенциал для раскрытия детского творчества заключен в изобразительной деятельности дошкольников.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Фото\детский сад картинки\конкурс-на-детский-рисунок-500x383@2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16799"/>
            <a:ext cx="6851650" cy="524836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214291"/>
            <a:ext cx="7094568" cy="64547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Что же такое творческие способности?</a:t>
            </a:r>
          </a:p>
          <a:p>
            <a:pPr marL="538163" indent="-538163">
              <a:buNone/>
            </a:pPr>
            <a:r>
              <a:rPr lang="ru-RU" dirty="0" smtClean="0"/>
              <a:t>    </a:t>
            </a:r>
            <a:r>
              <a:rPr lang="ru-RU" b="1" dirty="0" smtClean="0"/>
              <a:t>-  </a:t>
            </a:r>
            <a:r>
              <a:rPr lang="ru-RU" sz="2400" b="1" dirty="0" smtClean="0"/>
              <a:t>умение познавать все новое;</a:t>
            </a:r>
          </a:p>
          <a:p>
            <a:pPr marL="538163" indent="-538163">
              <a:buNone/>
            </a:pPr>
            <a:r>
              <a:rPr lang="ru-RU" sz="2400" b="1" dirty="0" smtClean="0"/>
              <a:t>      -  стремление к познанию;</a:t>
            </a:r>
          </a:p>
          <a:p>
            <a:pPr marL="538163" indent="-538163">
              <a:buNone/>
            </a:pPr>
            <a:r>
              <a:rPr lang="ru-RU" sz="2400" b="1" dirty="0" smtClean="0"/>
              <a:t>      -  активность и живость ума;</a:t>
            </a:r>
          </a:p>
          <a:p>
            <a:pPr marL="631825" indent="-631825">
              <a:buNone/>
            </a:pPr>
            <a:r>
              <a:rPr lang="ru-RU" sz="2400" b="1" dirty="0" smtClean="0"/>
              <a:t>      -  умение в обычных явлениях и привычных                                             находить нестандартное;</a:t>
            </a:r>
          </a:p>
          <a:p>
            <a:pPr marL="631825" indent="-631825">
              <a:buNone/>
            </a:pPr>
            <a:r>
              <a:rPr lang="ru-RU" sz="2400" b="1" dirty="0" smtClean="0"/>
              <a:t>      -  стремление к постоянным открытиям;</a:t>
            </a:r>
          </a:p>
          <a:p>
            <a:pPr marL="631825" indent="-631825">
              <a:buNone/>
            </a:pPr>
            <a:r>
              <a:rPr lang="ru-RU" sz="2400" b="1" dirty="0" smtClean="0"/>
              <a:t>      -  умение применять на практике полученные  опыт и знания;</a:t>
            </a:r>
          </a:p>
          <a:p>
            <a:pPr marL="631825" indent="-631825">
              <a:buNone/>
            </a:pPr>
            <a:r>
              <a:rPr lang="ru-RU" sz="2400" b="1" dirty="0" smtClean="0"/>
              <a:t>      -  свобода воображения;</a:t>
            </a:r>
          </a:p>
          <a:p>
            <a:pPr marL="631825" indent="-631825">
              <a:buNone/>
            </a:pPr>
            <a:r>
              <a:rPr lang="ru-RU" sz="2400" b="1" dirty="0" smtClean="0"/>
              <a:t>      -  интуиция и фантазия, в результате которых и появляются соответствующие открытия и изобретения.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0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944350" y="504155"/>
            <a:ext cx="7082597" cy="696367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Зачем  нужно развивать творческие способности?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dirty="0" smtClean="0"/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42844" y="1557338"/>
            <a:ext cx="8858312" cy="51117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У ребенка до 7 лет развито правое полушарие головного мозга – интуитивное, эмоциональное, творческое. С приходом в школу начинает доминировать левое – аналитическое, рациональное. Очень важно, чтобы оба полушария развивались симметрично.</a:t>
            </a:r>
          </a:p>
          <a:p>
            <a:pPr marL="182563" indent="-182563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Мы, взрослые,  часто делаем акцент на интеллектуальных занятиях – обучении чтению, логике, математике, шахматах. Но не менее важно развивать творческие способности через рисование, лепку, пение, танцы. Так ребенок учится видеть красоту мира, лучше понимать себя и выражать чувства. Творчество дает выход внутренней энергии, развивает мелкую моторику, а значит – мозг.</a:t>
            </a:r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106488" y="188913"/>
            <a:ext cx="6913562" cy="100806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Нетрадиционные техники рисования</a:t>
            </a:r>
            <a:endParaRPr lang="ru-RU" sz="36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4283" y="5143512"/>
            <a:ext cx="8786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Нетрадиционные техники рисования позволяют, отойдя от предметного изображения, выразить в рисунке чувства и эмоции, дают ребенку свободу и вселяют уверенность в своих силах.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C:\Users\Comp\Desktop\СТАРШАЯ ГРУППА\фото нод с детьми\IMG_68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22013" y="1707352"/>
            <a:ext cx="3571901" cy="2586042"/>
          </a:xfrm>
          <a:prstGeom prst="rect">
            <a:avLst/>
          </a:prstGeom>
          <a:noFill/>
        </p:spPr>
      </p:pic>
      <p:pic>
        <p:nvPicPr>
          <p:cNvPr id="1028" name="Picture 4" descr="C:\Users\Comp\Desktop\СТАРШАЯ ГРУППА\фото нод с детьми\IMG_9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55911" y="1902013"/>
            <a:ext cx="3571901" cy="2768223"/>
          </a:xfrm>
          <a:prstGeom prst="rect">
            <a:avLst/>
          </a:prstGeom>
          <a:noFill/>
        </p:spPr>
      </p:pic>
      <p:pic>
        <p:nvPicPr>
          <p:cNvPr id="1030" name="Picture 6" descr="D:\Фото\детский сад ФОТО\подгот.группа\изо\20170908_092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96207" y="2061258"/>
            <a:ext cx="3643339" cy="25211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Лепка и аппликация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32" y="642918"/>
            <a:ext cx="35004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Лепка содействует гармоничному развитию личности ребенка, помогает создавать обстановку эмоционального благополучия, обеспечивать развитие у детей способностей к эстетической деятельности.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2132" y="3929066"/>
            <a:ext cx="32147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В процессе занятий аппликацией  у детей развиваются чувства цвета, ритма, симметрии, пространственного воображения и на этой основе формируется художественный вкус.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Comp\Desktop\СТАРШАЯ ГРУППА\фото нод с детьми\IMG_9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65314" y="1564117"/>
            <a:ext cx="3143269" cy="2729632"/>
          </a:xfrm>
          <a:prstGeom prst="rect">
            <a:avLst/>
          </a:prstGeom>
          <a:noFill/>
        </p:spPr>
      </p:pic>
      <p:pic>
        <p:nvPicPr>
          <p:cNvPr id="2051" name="Picture 3" descr="D:\Документы\РАБОТА\ВИДЕО фото младшая группа 2019-2020 уч.год\синичкин день\20191115_094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60000" flipH="1">
            <a:off x="1870687" y="1662330"/>
            <a:ext cx="3136000" cy="245182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  <a:latin typeface="+mn-lt"/>
              </a:rPr>
              <a:t>Для развития детского творчества в группе оборудован УГОЛОК ИЗО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Фото\Детский сад фото\уголки\P1050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736"/>
            <a:ext cx="5357850" cy="5256213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88912"/>
            <a:ext cx="6929486" cy="2382832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 Пусть дети рисуют, творят, фантазируют! </a:t>
            </a:r>
            <a:br>
              <a:rPr lang="ru-RU" sz="24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     Не каждый из них станет   художником, но рисование доставит им удовольствие, они познают радость творчества, научаться видеть прекрасное  в обычном.    </a:t>
            </a:r>
            <a:br>
              <a:rPr lang="ru-RU" sz="24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     Пусть они растут с душой художника</a:t>
            </a:r>
            <a:endParaRPr lang="ru-RU" sz="2400" i="1" dirty="0">
              <a:latin typeface="+mn-lt"/>
            </a:endParaRPr>
          </a:p>
        </p:txBody>
      </p:sp>
      <p:pic>
        <p:nvPicPr>
          <p:cNvPr id="3074" name="Picture 2" descr="D:\Фото\детский сад ФОТО\подгот.группа\изо\20170908_155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86058"/>
            <a:ext cx="3143272" cy="388302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00109"/>
            <a:ext cx="7715304" cy="500066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</a:rPr>
              <a:t>Материал для  развития творческих способностей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Фото\детский сад ФОТО\уголки\P1050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6851650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KraskiPrirod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KraskiPrirody</Template>
  <TotalTime>585</TotalTime>
  <Words>317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Ariston</vt:lpstr>
      <vt:lpstr>Bell MT</vt:lpstr>
      <vt:lpstr>Calibri</vt:lpstr>
      <vt:lpstr>Micra</vt:lpstr>
      <vt:lpstr>Monotype Corsiva</vt:lpstr>
      <vt:lpstr>Times New Roman</vt:lpstr>
      <vt:lpstr>KraskiPrirody</vt:lpstr>
      <vt:lpstr>  РАЗВИТИЕ ТВОРЧЕСКИХ СПОСОБНОСТЕЙ У ДЕТЕЙ </vt:lpstr>
      <vt:lpstr>Большой потенциал для раскрытия детского творчества заключен в изобразительной деятельности дошкольников. </vt:lpstr>
      <vt:lpstr>Презентация PowerPoint</vt:lpstr>
      <vt:lpstr>Зачем  нужно развивать творческие способности? </vt:lpstr>
      <vt:lpstr>Нетрадиционные техники рисования</vt:lpstr>
      <vt:lpstr>Лепка и аппликация</vt:lpstr>
      <vt:lpstr>Для развития детского творчества в группе оборудован УГОЛОК ИЗО.</vt:lpstr>
      <vt:lpstr> Пусть дети рисуют, творят, фантазируют!       Не каждый из них станет   художником, но рисование доставит им удовольствие, они познают радость творчества, научаться видеть прекрасное  в обычном.          Пусть они растут с душой художника</vt:lpstr>
      <vt:lpstr>Материал для  развития творческих способностей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 детей</dc:title>
  <dc:subject>Краски природы</dc:subject>
  <dc:creator>Дом</dc:creator>
  <dc:description>http://propowerpoint.ru - Бесплатные шаблоны для презентаций. Полезные советы и уроки PowerPoint .</dc:description>
  <cp:lastModifiedBy>Kinder</cp:lastModifiedBy>
  <cp:revision>87</cp:revision>
  <dcterms:created xsi:type="dcterms:W3CDTF">2015-11-17T15:35:41Z</dcterms:created>
  <dcterms:modified xsi:type="dcterms:W3CDTF">2022-07-15T13:06:20Z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0008005e070000000000010243100207f9000400038000</vt:lpwstr>
  </property>
</Properties>
</file>