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955D-5AE0-49DA-B1D3-BDF8A5CD22B9}" type="datetimeFigureOut">
              <a:rPr lang="ru-RU" smtClean="0"/>
              <a:pPr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543A-9FC7-48DB-91D4-9C5B71824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.me-15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853336" cy="11807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ЦВЕТА РАДУГИ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57760"/>
            <a:ext cx="6400800" cy="157163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l"/>
            <a:r>
              <a:rPr lang="ru-RU" sz="3600" b="1" i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3600" b="1" i="1" dirty="0" err="1" smtClean="0">
                <a:solidFill>
                  <a:schemeClr val="tx1"/>
                </a:solidFill>
              </a:rPr>
              <a:t>Чуканова</a:t>
            </a:r>
            <a:r>
              <a:rPr lang="ru-RU" sz="3600" b="1" i="1" dirty="0" smtClean="0">
                <a:solidFill>
                  <a:schemeClr val="tx1"/>
                </a:solidFill>
              </a:rPr>
              <a:t> Т.Н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486017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440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7030A0"/>
                </a:solidFill>
              </a:rPr>
              <a:t>ФИОЛЕТОВЫЙ</a:t>
            </a:r>
            <a:endParaRPr lang="ru-RU" sz="65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085184"/>
            <a:ext cx="5472608" cy="16127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Фиолетовой фиалке надоело жить а лесу.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Я сорву ее и маме в день рожденья принесу.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С фиолетовой сиренью будет жить она.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На столе в красивой вазе около окна.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_857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92696"/>
            <a:ext cx="2137420" cy="2329788"/>
          </a:xfrm>
          <a:prstGeom prst="rect">
            <a:avLst/>
          </a:prstGeom>
        </p:spPr>
      </p:pic>
      <p:pic>
        <p:nvPicPr>
          <p:cNvPr id="4" name="Содержимое 3" descr="3-pepper-_testoster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1974949" cy="1974949"/>
          </a:xfrm>
        </p:spPr>
      </p:pic>
      <p:pic>
        <p:nvPicPr>
          <p:cNvPr id="8" name="Рисунок 7" descr="IMG_8575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97152"/>
            <a:ext cx="240026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5970460c7e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764704"/>
            <a:ext cx="2471936" cy="1853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Расположи картинки по цветам радуги</a:t>
            </a:r>
            <a:endParaRPr lang="ru-RU" b="1" dirty="0"/>
          </a:p>
        </p:txBody>
      </p:sp>
      <p:pic>
        <p:nvPicPr>
          <p:cNvPr id="7" name="Рисунок 6" descr="19165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708920"/>
            <a:ext cx="2585864" cy="193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592f9b397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17032"/>
            <a:ext cx="2286769" cy="213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_64e28_903d2fb4_XL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84784"/>
            <a:ext cx="3275856" cy="204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5040560" cy="1143000"/>
          </a:xfrm>
        </p:spPr>
        <p:txBody>
          <a:bodyPr>
            <a:noAutofit/>
          </a:bodyPr>
          <a:lstStyle/>
          <a:p>
            <a:r>
              <a:rPr lang="ru-RU" sz="7000" dirty="0" smtClean="0">
                <a:solidFill>
                  <a:srgbClr val="FF0000"/>
                </a:solidFill>
              </a:rPr>
              <a:t>М</a:t>
            </a:r>
            <a:r>
              <a:rPr lang="ru-RU" sz="7000" dirty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7000" dirty="0" smtClean="0">
                <a:solidFill>
                  <a:srgbClr val="FFFF00"/>
                </a:solidFill>
              </a:rPr>
              <a:t>Л</a:t>
            </a:r>
            <a:r>
              <a:rPr lang="ru-RU" sz="7000" dirty="0" smtClean="0">
                <a:solidFill>
                  <a:srgbClr val="00B050"/>
                </a:solidFill>
              </a:rPr>
              <a:t>О</a:t>
            </a:r>
            <a:r>
              <a:rPr lang="ru-RU" sz="7000" dirty="0" smtClean="0">
                <a:solidFill>
                  <a:srgbClr val="00B0F0"/>
                </a:solidFill>
              </a:rPr>
              <a:t>Д</a:t>
            </a:r>
            <a:r>
              <a:rPr lang="ru-RU" sz="7000" dirty="0" smtClean="0">
                <a:solidFill>
                  <a:srgbClr val="002060"/>
                </a:solidFill>
              </a:rPr>
              <a:t>Е</a:t>
            </a:r>
            <a:r>
              <a:rPr lang="ru-RU" sz="7000" dirty="0" smtClean="0">
                <a:solidFill>
                  <a:srgbClr val="7030A0"/>
                </a:solidFill>
              </a:rPr>
              <a:t>Ц!</a:t>
            </a:r>
            <a:endParaRPr lang="ru-RU" sz="7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.me-15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576064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/>
              <a:t>Краски сегодня ужасно устали:</a:t>
            </a:r>
            <a:br>
              <a:rPr lang="ru-RU" b="1" dirty="0" smtClean="0"/>
            </a:br>
            <a:r>
              <a:rPr lang="ru-RU" b="1" dirty="0" smtClean="0"/>
              <a:t>Радугу в небе они рисовали.</a:t>
            </a:r>
            <a:br>
              <a:rPr lang="ru-RU" b="1" dirty="0" smtClean="0"/>
            </a:br>
            <a:r>
              <a:rPr lang="ru-RU" b="1" dirty="0" smtClean="0"/>
              <a:t>Долго трудились над радугой       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краски,</a:t>
            </a:r>
            <a:br>
              <a:rPr lang="ru-RU" b="1" dirty="0" smtClean="0"/>
            </a:br>
            <a:r>
              <a:rPr lang="ru-RU" b="1" dirty="0" smtClean="0"/>
              <a:t>Радуга вышла красивой, как в 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 сказке.</a:t>
            </a:r>
            <a:br>
              <a:rPr lang="ru-RU" b="1" dirty="0" smtClean="0"/>
            </a:br>
            <a:r>
              <a:rPr lang="ru-RU" b="1" dirty="0" smtClean="0"/>
              <a:t>Вся разноцветная — вот красота!</a:t>
            </a:r>
            <a:br>
              <a:rPr lang="ru-RU" b="1" dirty="0" smtClean="0"/>
            </a:br>
            <a:r>
              <a:rPr lang="ru-RU" b="1" dirty="0" smtClean="0"/>
              <a:t>Ты полюбуйся, какие цвета: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radu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20688"/>
            <a:ext cx="2252297" cy="2342389"/>
          </a:xfrm>
          <a:prstGeom prst="rect">
            <a:avLst/>
          </a:prstGeom>
        </p:spPr>
      </p:pic>
      <p:pic>
        <p:nvPicPr>
          <p:cNvPr id="4" name="Рисунок 3" descr="1oA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7066">
            <a:off x="3305664" y="1836493"/>
            <a:ext cx="3265830" cy="2450499"/>
          </a:xfrm>
          <a:prstGeom prst="rect">
            <a:avLst/>
          </a:prstGeom>
        </p:spPr>
      </p:pic>
      <p:pic>
        <p:nvPicPr>
          <p:cNvPr id="6" name="Рисунок 5" descr="3-pepper-_testoste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2306352" cy="2306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</a:rPr>
              <a:t>КРАСНЫЙ</a:t>
            </a:r>
            <a:endParaRPr lang="ru-RU" sz="7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653136"/>
            <a:ext cx="4690864" cy="20448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Красный цвет – он очень яркий.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Помидор и перец сладкий,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Яблоко. Арбуз внутри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Красный, красный – посмотри!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1399539395_1219221538_arbuz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2571">
            <a:off x="358416" y="3622892"/>
            <a:ext cx="3388306" cy="254123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970460c7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848200" cy="3636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13176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1048" y="4597152"/>
            <a:ext cx="5482952" cy="2260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Оранжевой лисице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Всю ночь морковка снится —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лисий хвост похожа: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Оранжевая тоже.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fox_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238480" cy="470951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rG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3305">
            <a:off x="12175" y="484503"/>
            <a:ext cx="4674510" cy="3505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6a2927a59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264024" cy="2845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336704" cy="1143000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solidFill>
                  <a:srgbClr val="FFC000"/>
                </a:solidFill>
              </a:rPr>
              <a:t>ЖЁЛТЫЙ</a:t>
            </a:r>
            <a:endParaRPr lang="ru-RU" sz="65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789040"/>
            <a:ext cx="3970784" cy="29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Жёлтый — самый яркий цвет!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Словно солнце, первоцвет,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Ярко-жёлтая кувшинка,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А в ромашке — серединка</a:t>
            </a:r>
          </a:p>
          <a:p>
            <a:endParaRPr lang="ru-RU" sz="22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А у курочки-наседки,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FFC000"/>
                </a:solidFill>
              </a:rPr>
              <a:t>Будто одуванчик, детки.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0-sutochnyij-broj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53136"/>
            <a:ext cx="311096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65119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2293455" cy="352839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0103"/>
            <a:ext cx="8784976" cy="4297897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474244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122912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ЗЕЛЁНЫЙ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16127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Зелёная травка, зелёный листок,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Зелёный кузнечик на кочку – прыг-скок!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Зелёная жаба, увидев его,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Сказала лишь: «</a:t>
            </a:r>
            <a:r>
              <a:rPr lang="ru-RU" sz="2200" b="1" dirty="0" err="1" smtClean="0">
                <a:solidFill>
                  <a:srgbClr val="00B050"/>
                </a:solidFill>
              </a:rPr>
              <a:t>Ам</a:t>
            </a:r>
            <a:r>
              <a:rPr lang="ru-RU" sz="2200" b="1" dirty="0" smtClean="0">
                <a:solidFill>
                  <a:srgbClr val="00B050"/>
                </a:solidFill>
              </a:rPr>
              <a:t>!», а потом – ничего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916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356992"/>
            <a:ext cx="3161928" cy="2371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U73320-P379567-T1384538869-N434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692318" cy="4666351"/>
          </a:xfrm>
          <a:prstGeom prst="rect">
            <a:avLst/>
          </a:prstGeom>
        </p:spPr>
      </p:pic>
      <p:pic>
        <p:nvPicPr>
          <p:cNvPr id="5" name="Рисунок 4" descr="0_64e28_903d2fb4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052736"/>
            <a:ext cx="6300192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39136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</a:rPr>
              <a:t>ГОЛУБОЙ</a:t>
            </a:r>
            <a:endParaRPr lang="ru-RU" sz="6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4941168"/>
            <a:ext cx="5338936" cy="1756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Глаза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голубые</a:t>
            </a:r>
            <a:r>
              <a:rPr lang="ru-RU" sz="2500" b="1" dirty="0" smtClean="0">
                <a:solidFill>
                  <a:srgbClr val="00B0F0"/>
                </a:solidFill>
              </a:rPr>
              <a:t> у куклы моей,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А небо над нами еще голубей.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Оно </a:t>
            </a:r>
            <a:r>
              <a:rPr lang="ru-RU" sz="2500" b="1" dirty="0" err="1" smtClean="0">
                <a:solidFill>
                  <a:srgbClr val="00B0F0"/>
                </a:solidFill>
              </a:rPr>
              <a:t>голубое</a:t>
            </a:r>
            <a:r>
              <a:rPr lang="ru-RU" sz="2500" b="1" dirty="0" smtClean="0">
                <a:solidFill>
                  <a:srgbClr val="00B0F0"/>
                </a:solidFill>
              </a:rPr>
              <a:t>, как тысячи глаз.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B0F0"/>
                </a:solidFill>
              </a:rPr>
              <a:t>Мы смотрим на небо, а небо — на нас.</a:t>
            </a:r>
            <a:endParaRPr lang="ru-RU" sz="2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654112_128373457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3600400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4211960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002060"/>
                </a:solidFill>
              </a:rPr>
              <a:t>СИНИЙ</a:t>
            </a:r>
            <a:endParaRPr lang="ru-RU" sz="7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692696"/>
            <a:ext cx="4042792" cy="182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В синем море — островок,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Путь до острова далек.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А на нем растет цветок —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Синий-синий василек.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3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5715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203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ЦВЕТА РАДУГИ</vt:lpstr>
      <vt:lpstr>Краски сегодня ужасно устали: Радугу в небе они рисовали. Долго трудились над радугой                                                            краски, Радуга вышла красивой, как в                                                      сказке. Вся разноцветная — вот красота! Ты полюбуйся, какие цвета:</vt:lpstr>
      <vt:lpstr>Презентация PowerPoint</vt:lpstr>
      <vt:lpstr>КРАСНЫЙ</vt:lpstr>
      <vt:lpstr>ОРАНЖЕВЫЙ</vt:lpstr>
      <vt:lpstr>ЖЁЛТЫЙ</vt:lpstr>
      <vt:lpstr>ЗЕЛЁНЫЙ</vt:lpstr>
      <vt:lpstr>ГОЛУБОЙ</vt:lpstr>
      <vt:lpstr>СИНИЙ</vt:lpstr>
      <vt:lpstr>ФИОЛЕТОВЫЙ</vt:lpstr>
      <vt:lpstr>Расположи картинки по цветам радуги</vt:lpstr>
      <vt:lpstr>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Kinder</cp:lastModifiedBy>
  <cp:revision>19</cp:revision>
  <dcterms:created xsi:type="dcterms:W3CDTF">2015-01-05T14:55:08Z</dcterms:created>
  <dcterms:modified xsi:type="dcterms:W3CDTF">2022-07-15T12:57:29Z</dcterms:modified>
</cp:coreProperties>
</file>