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86" r:id="rId3"/>
    <p:sldId id="288" r:id="rId4"/>
    <p:sldId id="289" r:id="rId5"/>
    <p:sldId id="290" r:id="rId6"/>
    <p:sldId id="287" r:id="rId7"/>
    <p:sldId id="282" r:id="rId8"/>
    <p:sldId id="284" r:id="rId9"/>
    <p:sldId id="283" r:id="rId10"/>
    <p:sldId id="277" r:id="rId11"/>
    <p:sldId id="278" r:id="rId12"/>
    <p:sldId id="280" r:id="rId13"/>
    <p:sldId id="293" r:id="rId14"/>
    <p:sldId id="291" r:id="rId15"/>
    <p:sldId id="276" r:id="rId16"/>
    <p:sldId id="27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AB47-91CE-4CFF-B055-1A37DE5662BF}" type="datetimeFigureOut">
              <a:rPr lang="ru-RU" smtClean="0"/>
              <a:pPr/>
              <a:t>15.07.2022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D4FE-3434-431C-ADB7-48CFF939D3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565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AB47-91CE-4CFF-B055-1A37DE5662BF}" type="datetimeFigureOut">
              <a:rPr lang="ru-RU" smtClean="0"/>
              <a:pPr/>
              <a:t>15.07.2022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D4FE-3434-431C-ADB7-48CFF939D3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927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AB47-91CE-4CFF-B055-1A37DE5662BF}" type="datetimeFigureOut">
              <a:rPr lang="ru-RU" smtClean="0"/>
              <a:pPr/>
              <a:t>15.07.2022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D4FE-3434-431C-ADB7-48CFF939D3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004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AB47-91CE-4CFF-B055-1A37DE5662BF}" type="datetimeFigureOut">
              <a:rPr lang="ru-RU" smtClean="0"/>
              <a:pPr/>
              <a:t>15.07.2022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D4FE-3434-431C-ADB7-48CFF939D3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855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AB47-91CE-4CFF-B055-1A37DE5662BF}" type="datetimeFigureOut">
              <a:rPr lang="ru-RU" smtClean="0"/>
              <a:pPr/>
              <a:t>15.07.2022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D4FE-3434-431C-ADB7-48CFF939D3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636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AB47-91CE-4CFF-B055-1A37DE5662BF}" type="datetimeFigureOut">
              <a:rPr lang="ru-RU" smtClean="0"/>
              <a:pPr/>
              <a:t>15.07.2022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D4FE-3434-431C-ADB7-48CFF939D3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016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AB47-91CE-4CFF-B055-1A37DE5662BF}" type="datetimeFigureOut">
              <a:rPr lang="ru-RU" smtClean="0"/>
              <a:pPr/>
              <a:t>15.07.2022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D4FE-3434-431C-ADB7-48CFF939D3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546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AB47-91CE-4CFF-B055-1A37DE5662BF}" type="datetimeFigureOut">
              <a:rPr lang="ru-RU" smtClean="0"/>
              <a:pPr/>
              <a:t>15.07.2022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D4FE-3434-431C-ADB7-48CFF939D3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420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AB47-91CE-4CFF-B055-1A37DE5662BF}" type="datetimeFigureOut">
              <a:rPr lang="ru-RU" smtClean="0"/>
              <a:pPr/>
              <a:t>15.07.2022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D4FE-3434-431C-ADB7-48CFF939D3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095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AB47-91CE-4CFF-B055-1A37DE5662BF}" type="datetimeFigureOut">
              <a:rPr lang="ru-RU" smtClean="0"/>
              <a:pPr/>
              <a:t>15.07.2022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D4FE-3434-431C-ADB7-48CFF939D3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626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AB47-91CE-4CFF-B055-1A37DE5662BF}" type="datetimeFigureOut">
              <a:rPr lang="ru-RU" smtClean="0"/>
              <a:pPr/>
              <a:t>15.07.2022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D4FE-3434-431C-ADB7-48CFF939D3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833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5000">
              <a:srgbClr val="FF6633">
                <a:alpha val="70000"/>
              </a:srgbClr>
            </a:gs>
            <a:gs pos="45000">
              <a:srgbClr val="FFFF00"/>
            </a:gs>
            <a:gs pos="70000">
              <a:srgbClr val="01A78F">
                <a:alpha val="59000"/>
              </a:srgbClr>
            </a:gs>
            <a:gs pos="100000">
              <a:srgbClr val="3366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1AB47-91CE-4CFF-B055-1A37DE5662BF}" type="datetimeFigureOut">
              <a:rPr lang="ru-RU" smtClean="0"/>
              <a:pPr/>
              <a:t>15.07.2022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0D4FE-3434-431C-ADB7-48CFF939D3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582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85728"/>
            <a:ext cx="7772400" cy="1785951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ПРОЕКТ «Скоро в школу»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4" name="Picture 4" descr="Zvonok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214555"/>
            <a:ext cx="7929617" cy="420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</a:rPr>
              <a:t>Лепка «Алфавит»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5122" name="Picture 2" descr="C:\Users\Comp\Desktop\ФОТО\подгот.группа\день знаний\20170904_10015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4869239">
            <a:off x="-309573" y="2284764"/>
            <a:ext cx="5105964" cy="3312974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1285836"/>
            <a:ext cx="3429024" cy="5214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</a:rPr>
              <a:t>Рисование «Школьный букет</a:t>
            </a:r>
            <a:r>
              <a:rPr lang="ru-RU" dirty="0" smtClean="0">
                <a:solidFill>
                  <a:srgbClr val="C00000"/>
                </a:solidFill>
              </a:rPr>
              <a:t>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643050"/>
            <a:ext cx="25458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 descr="C:\Users\Comp\Desktop\ФОТО\таня\20170908_0920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6392473">
            <a:off x="3989919" y="2632870"/>
            <a:ext cx="4626403" cy="2857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</a:rPr>
              <a:t>Выставка детских работ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8194" name="Picture 2" descr="C:\Users\Comp\Desktop\ФОТО\день знаний\P10908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428736"/>
            <a:ext cx="7929618" cy="5000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Создание уголка «Скоро в школу»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27650" name="Picture 2" descr="D:\Фото\Детский сад фото\уголки\P105058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3" y="1600200"/>
            <a:ext cx="8572560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11816"/>
          </a:xfrm>
        </p:spPr>
        <p:txBody>
          <a:bodyPr/>
          <a:lstStyle/>
          <a:p>
            <a:r>
              <a:rPr lang="ru-RU" i="1" u="sng" dirty="0" smtClean="0"/>
              <a:t>3. Заключительный этап: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</a:rPr>
              <a:t>Чаепитие с родителями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rgbClr val="C00000"/>
                </a:solidFill>
              </a:rPr>
              <a:t>Праздник Знаний </a:t>
            </a:r>
            <a:endParaRPr lang="ru-RU" sz="4800" b="1" i="1" dirty="0">
              <a:solidFill>
                <a:srgbClr val="C00000"/>
              </a:solidFill>
            </a:endParaRPr>
          </a:p>
        </p:txBody>
      </p:sp>
      <p:pic>
        <p:nvPicPr>
          <p:cNvPr id="5" name="Picture 2" descr="C:\Users\Comp\Desktop\ФОТО\подгот.группа\день знаний\20170901_10195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9933770">
            <a:off x="540811" y="1892151"/>
            <a:ext cx="4760855" cy="3795451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1357298"/>
            <a:ext cx="3286148" cy="5311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8332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Вид проекта</a:t>
            </a:r>
            <a:r>
              <a:rPr lang="ru-RU" dirty="0" smtClean="0"/>
              <a:t>: групповой</a:t>
            </a:r>
            <a:br>
              <a:rPr lang="ru-RU" dirty="0" smtClean="0"/>
            </a:br>
            <a:r>
              <a:rPr lang="ru-RU" b="1" dirty="0" smtClean="0"/>
              <a:t>Тип проекта:</a:t>
            </a:r>
            <a:r>
              <a:rPr lang="ru-RU" dirty="0" smtClean="0"/>
              <a:t> познавательный</a:t>
            </a:r>
            <a:br>
              <a:rPr lang="ru-RU" dirty="0" smtClean="0"/>
            </a:br>
            <a:r>
              <a:rPr lang="ru-RU" b="1" dirty="0" smtClean="0"/>
              <a:t> Участники </a:t>
            </a:r>
            <a:r>
              <a:rPr lang="ru-RU" dirty="0" smtClean="0"/>
              <a:t>: дети 6-7 лет, родители, воспитатель </a:t>
            </a:r>
            <a:r>
              <a:rPr lang="ru-RU" dirty="0" err="1" smtClean="0"/>
              <a:t>Чуканова</a:t>
            </a:r>
            <a:r>
              <a:rPr lang="ru-RU" dirty="0" smtClean="0"/>
              <a:t> Т.Н</a:t>
            </a:r>
            <a:br>
              <a:rPr lang="ru-RU" dirty="0" smtClean="0"/>
            </a:br>
            <a:r>
              <a:rPr lang="ru-RU" b="1" dirty="0" smtClean="0"/>
              <a:t> Продолжительность проекта: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краткосрочный </a:t>
            </a:r>
            <a:r>
              <a:rPr lang="ru-RU" smtClean="0"/>
              <a:t/>
            </a:r>
            <a:br>
              <a:rPr lang="ru-RU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6894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/>
              <a:t>Ожидаемые результаты проекта</a:t>
            </a:r>
            <a:r>
              <a:rPr lang="ru-RU" dirty="0" smtClean="0"/>
              <a:t>: 1.Систематизация знаний по теме и обогащение словарного запаса детей.</a:t>
            </a:r>
            <a:br>
              <a:rPr lang="ru-RU" dirty="0" smtClean="0"/>
            </a:br>
            <a:r>
              <a:rPr lang="ru-RU" dirty="0" smtClean="0"/>
              <a:t>2. Развитие творческих способностей. </a:t>
            </a:r>
            <a:br>
              <a:rPr lang="ru-RU" dirty="0" smtClean="0"/>
            </a:br>
            <a:r>
              <a:rPr lang="ru-RU" dirty="0" smtClean="0"/>
              <a:t>3.Обновление предметно-развивающей среды.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83254"/>
          </a:xfrm>
        </p:spPr>
        <p:txBody>
          <a:bodyPr>
            <a:normAutofit fontScale="90000"/>
          </a:bodyPr>
          <a:lstStyle/>
          <a:p>
            <a:pPr algn="l"/>
            <a:r>
              <a:rPr lang="ru-RU" i="1" u="sng" dirty="0" smtClean="0"/>
              <a:t>1.Подготовительный этап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- Создание </a:t>
            </a:r>
            <a:r>
              <a:rPr lang="ru-RU" dirty="0" err="1" smtClean="0"/>
              <a:t>мультимедийных</a:t>
            </a:r>
            <a:r>
              <a:rPr lang="ru-RU" dirty="0" smtClean="0"/>
              <a:t> презентаций</a:t>
            </a:r>
            <a:br>
              <a:rPr lang="ru-RU" dirty="0" smtClean="0"/>
            </a:br>
            <a:r>
              <a:rPr lang="ru-RU" dirty="0" smtClean="0"/>
              <a:t>- подбор иллюстративного материала, книг и  оборудования для занятий, дидактических, сюжетно-ролевых  игр  и бесед.</a:t>
            </a:r>
            <a:br>
              <a:rPr lang="ru-RU" dirty="0" smtClean="0"/>
            </a:br>
            <a:r>
              <a:rPr lang="ru-RU" dirty="0" smtClean="0"/>
              <a:t>- участие в подготовке развлечения.  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68940"/>
          </a:xfrm>
        </p:spPr>
        <p:txBody>
          <a:bodyPr/>
          <a:lstStyle/>
          <a:p>
            <a:r>
              <a:rPr lang="ru-RU" i="1" u="sng" dirty="0" smtClean="0"/>
              <a:t>  2.  Практический этап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11882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/>
              <a:t>Цель проекта</a:t>
            </a:r>
            <a:r>
              <a:rPr lang="ru-RU" dirty="0" smtClean="0"/>
              <a:t>: Развивать познавательный интерес к школе, книгам и получению знаний.</a:t>
            </a:r>
            <a:br>
              <a:rPr lang="ru-RU" dirty="0" smtClean="0"/>
            </a:br>
            <a:r>
              <a:rPr lang="ru-RU" b="1" dirty="0" smtClean="0"/>
              <a:t>Задачи: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1. Формировать первичное представление о школе.</a:t>
            </a:r>
            <a:br>
              <a:rPr lang="ru-RU" dirty="0" smtClean="0"/>
            </a:br>
            <a:r>
              <a:rPr lang="ru-RU" dirty="0" smtClean="0"/>
              <a:t>2. Обсуждать с детьми информацию о событиях, выходящих за пределы привычного им ближайшего окружения.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2066" y="274638"/>
            <a:ext cx="3614734" cy="3082924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Составление рассказа по картине «Дети идут в школу»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52"/>
            <a:ext cx="4500594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4" y="274638"/>
            <a:ext cx="3543296" cy="3011486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Чтение литературы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2290" name="Picture 2" descr="C:\Users\Comp\Desktop\ФОТО\таня\20170922_0816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558853" y="1201737"/>
            <a:ext cx="621510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</a:rPr>
              <a:t>Дидактические игры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11266" name="Picture 2" descr="C:\Users\Comp\Desktop\ФОТО\таня\20170922_0808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227023">
            <a:off x="526770" y="1609837"/>
            <a:ext cx="8013566" cy="46154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68</Words>
  <Application>Microsoft Office PowerPoint</Application>
  <PresentationFormat>Экран (4:3)</PresentationFormat>
  <Paragraphs>16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Arial</vt:lpstr>
      <vt:lpstr>Calibri</vt:lpstr>
      <vt:lpstr>Тема Office</vt:lpstr>
      <vt:lpstr>Презентация PowerPoint</vt:lpstr>
      <vt:lpstr>      Вид проекта: групповой Тип проекта: познавательный  Участники : дети 6-7 лет, родители, воспитатель Чуканова Т.Н  Продолжительность проекта: краткосрочный        </vt:lpstr>
      <vt:lpstr>Ожидаемые результаты проекта: 1.Систематизация знаний по теме и обогащение словарного запаса детей. 2. Развитие творческих способностей.  3.Обновление предметно-развивающей среды. </vt:lpstr>
      <vt:lpstr>1.Подготовительный этап - Создание мультимедийных презентаций - подбор иллюстративного материала, книг и  оборудования для занятий, дидактических, сюжетно-ролевых  игр  и бесед. - участие в подготовке развлечения.   </vt:lpstr>
      <vt:lpstr>  2.  Практический этап </vt:lpstr>
      <vt:lpstr>Цель проекта: Развивать познавательный интерес к школе, книгам и получению знаний. Задачи:   1. Формировать первичное представление о школе. 2. Обсуждать с детьми информацию о событиях, выходящих за пределы привычного им ближайшего окружения.</vt:lpstr>
      <vt:lpstr>Составление рассказа по картине «Дети идут в школу»</vt:lpstr>
      <vt:lpstr>Чтение литературы</vt:lpstr>
      <vt:lpstr>Дидактические игры</vt:lpstr>
      <vt:lpstr>Лепка «Алфавит»</vt:lpstr>
      <vt:lpstr>Рисование «Школьный букет»</vt:lpstr>
      <vt:lpstr>Выставка детских работ</vt:lpstr>
      <vt:lpstr>Создание уголка «Скоро в школу»</vt:lpstr>
      <vt:lpstr>3. Заключительный этап: </vt:lpstr>
      <vt:lpstr>Чаепитие с родителями</vt:lpstr>
      <vt:lpstr>Праздник Знаний 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Алёна</dc:creator>
  <cp:lastModifiedBy>Kinder</cp:lastModifiedBy>
  <cp:revision>38</cp:revision>
  <dcterms:created xsi:type="dcterms:W3CDTF">2013-07-08T13:55:15Z</dcterms:created>
  <dcterms:modified xsi:type="dcterms:W3CDTF">2022-07-15T12:58:27Z</dcterms:modified>
</cp:coreProperties>
</file>